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Arimo Bold" charset="1" panose="020B0704020202020204"/>
      <p:regular r:id="rId44"/>
    </p:embeddedFont>
    <p:embeddedFont>
      <p:font typeface="Inter" charset="1" panose="020B05020300000000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48" Target="notesSlides/notesSlide4.xml" Type="http://schemas.openxmlformats.org/officeDocument/2006/relationships/notesSlide"/><Relationship Id="rId49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6.xml" Type="http://schemas.openxmlformats.org/officeDocument/2006/relationships/notesSlide"/><Relationship Id="rId51" Target="notesSlides/notesSlide7.xml" Type="http://schemas.openxmlformats.org/officeDocument/2006/relationships/notesSlide"/><Relationship Id="rId52" Target="notesSlides/notesSlide8.xml" Type="http://schemas.openxmlformats.org/officeDocument/2006/relationships/notesSlide"/><Relationship Id="rId53" Target="notesSlides/notesSlide9.xml" Type="http://schemas.openxmlformats.org/officeDocument/2006/relationships/notesSlide"/><Relationship Id="rId54" Target="notesSlides/notesSlide10.xml" Type="http://schemas.openxmlformats.org/officeDocument/2006/relationships/notesSlide"/><Relationship Id="rId55" Target="notesSlides/notesSlide11.xml" Type="http://schemas.openxmlformats.org/officeDocument/2006/relationships/notesSlide"/><Relationship Id="rId56" Target="notesSlides/notesSlide12.xml" Type="http://schemas.openxmlformats.org/officeDocument/2006/relationships/notesSlide"/><Relationship Id="rId57" Target="notesSlides/notesSlide13.xml" Type="http://schemas.openxmlformats.org/officeDocument/2006/relationships/notesSlide"/><Relationship Id="rId58" Target="notesSlides/notesSlide14.xml" Type="http://schemas.openxmlformats.org/officeDocument/2006/relationships/notesSlide"/><Relationship Id="rId59" Target="notesSlides/notesSlide15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6.xml" Type="http://schemas.openxmlformats.org/officeDocument/2006/relationships/notesSlide"/><Relationship Id="rId61" Target="notesSlides/notesSlide17.xml" Type="http://schemas.openxmlformats.org/officeDocument/2006/relationships/notesSlide"/><Relationship Id="rId62" Target="notesSlides/notesSlide18.xml" Type="http://schemas.openxmlformats.org/officeDocument/2006/relationships/notesSlide"/><Relationship Id="rId63" Target="notesSlides/notesSlide19.xml" Type="http://schemas.openxmlformats.org/officeDocument/2006/relationships/notesSlide"/><Relationship Id="rId64" Target="notesSlides/notesSlide20.xml" Type="http://schemas.openxmlformats.org/officeDocument/2006/relationships/notesSlide"/><Relationship Id="rId65" Target="notesSlides/notesSlide21.xml" Type="http://schemas.openxmlformats.org/officeDocument/2006/relationships/notesSlide"/><Relationship Id="rId66" Target="notesSlides/notesSlide22.xml" Type="http://schemas.openxmlformats.org/officeDocument/2006/relationships/notesSlide"/><Relationship Id="rId67" Target="notesSlides/notesSlide23.xml" Type="http://schemas.openxmlformats.org/officeDocument/2006/relationships/notesSlide"/><Relationship Id="rId68" Target="notesSlides/notesSlide24.xml" Type="http://schemas.openxmlformats.org/officeDocument/2006/relationships/notesSlide"/><Relationship Id="rId69" Target="notesSlides/notesSlide2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6.xml" Type="http://schemas.openxmlformats.org/officeDocument/2006/relationships/notesSlide"/><Relationship Id="rId71" Target="notesSlides/notesSlide27.xml" Type="http://schemas.openxmlformats.org/officeDocument/2006/relationships/notesSlide"/><Relationship Id="rId72" Target="notesSlides/notesSlide28.xml" Type="http://schemas.openxmlformats.org/officeDocument/2006/relationships/notesSlide"/><Relationship Id="rId73" Target="notesSlides/notesSlide29.xml" Type="http://schemas.openxmlformats.org/officeDocument/2006/relationships/notesSlide"/><Relationship Id="rId74" Target="notesSlides/notesSlide30.xml" Type="http://schemas.openxmlformats.org/officeDocument/2006/relationships/notesSlide"/><Relationship Id="rId75" Target="notesSlides/notesSlide31.xml" Type="http://schemas.openxmlformats.org/officeDocument/2006/relationships/notesSlide"/><Relationship Id="rId76" Target="notesSlides/notesSlide32.xml" Type="http://schemas.openxmlformats.org/officeDocument/2006/relationships/notesSlide"/><Relationship Id="rId77" Target="notesSlides/notesSlide33.xml" Type="http://schemas.openxmlformats.org/officeDocument/2006/relationships/notesSlide"/><Relationship Id="rId78" Target="notesSlides/notesSlide34.xml" Type="http://schemas.openxmlformats.org/officeDocument/2006/relationships/notesSlide"/><Relationship Id="rId79" Target="notesSlides/notesSlide35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557040"/>
            <a:ext cx="9445526" cy="398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b="true" sz="8062" spc="-16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 Chess Game Implementation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795516"/>
            <a:ext cx="9445526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C program implements a text-based chess game. It enables player-vs-bot gameplay, featuring board initialization, move validation, and checkmate detection. The code structure emphasizes modularity and follows chess rules closely.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7" y="8239636"/>
            <a:ext cx="3233364" cy="56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b="true" sz="2750" spc="-45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by ChessBot 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74455" y="4851082"/>
            <a:ext cx="517207" cy="539115"/>
            <a:chOff x="0" y="0"/>
            <a:chExt cx="689610" cy="718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6990"/>
              <a:ext cx="598170" cy="627380"/>
            </a:xfrm>
            <a:custGeom>
              <a:avLst/>
              <a:gdLst/>
              <a:ahLst/>
              <a:cxnLst/>
              <a:rect r="r" b="b" t="t" l="l"/>
              <a:pathLst>
                <a:path h="627380" w="598170">
                  <a:moveTo>
                    <a:pt x="40640" y="3810"/>
                  </a:moveTo>
                  <a:cubicBezTo>
                    <a:pt x="336550" y="280670"/>
                    <a:pt x="563880" y="518160"/>
                    <a:pt x="589280" y="582930"/>
                  </a:cubicBezTo>
                  <a:cubicBezTo>
                    <a:pt x="595630" y="599440"/>
                    <a:pt x="595630" y="613410"/>
                    <a:pt x="589280" y="619760"/>
                  </a:cubicBezTo>
                  <a:cubicBezTo>
                    <a:pt x="582930" y="626110"/>
                    <a:pt x="558800" y="624840"/>
                    <a:pt x="552450" y="618490"/>
                  </a:cubicBezTo>
                  <a:cubicBezTo>
                    <a:pt x="547370" y="612140"/>
                    <a:pt x="549910" y="586740"/>
                    <a:pt x="556260" y="581660"/>
                  </a:cubicBezTo>
                  <a:cubicBezTo>
                    <a:pt x="562610" y="576580"/>
                    <a:pt x="586740" y="580390"/>
                    <a:pt x="593090" y="586740"/>
                  </a:cubicBezTo>
                  <a:cubicBezTo>
                    <a:pt x="598170" y="593090"/>
                    <a:pt x="596900" y="612140"/>
                    <a:pt x="591820" y="617220"/>
                  </a:cubicBezTo>
                  <a:cubicBezTo>
                    <a:pt x="585470" y="623570"/>
                    <a:pt x="570230" y="627380"/>
                    <a:pt x="554990" y="619760"/>
                  </a:cubicBezTo>
                  <a:cubicBezTo>
                    <a:pt x="492760" y="594360"/>
                    <a:pt x="302260" y="318770"/>
                    <a:pt x="198120" y="213360"/>
                  </a:cubicBezTo>
                  <a:cubicBezTo>
                    <a:pt x="127000" y="140970"/>
                    <a:pt x="21590" y="77470"/>
                    <a:pt x="5080" y="39370"/>
                  </a:cubicBezTo>
                  <a:cubicBezTo>
                    <a:pt x="0" y="25400"/>
                    <a:pt x="1270" y="11430"/>
                    <a:pt x="7620" y="6350"/>
                  </a:cubicBezTo>
                  <a:cubicBezTo>
                    <a:pt x="12700" y="0"/>
                    <a:pt x="40640" y="3810"/>
                    <a:pt x="40640" y="38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883015" y="4764405"/>
            <a:ext cx="576262" cy="662940"/>
            <a:chOff x="0" y="0"/>
            <a:chExt cx="768350" cy="8839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6990"/>
              <a:ext cx="670560" cy="788670"/>
            </a:xfrm>
            <a:custGeom>
              <a:avLst/>
              <a:gdLst/>
              <a:ahLst/>
              <a:cxnLst/>
              <a:rect r="r" b="b" t="t" l="l"/>
              <a:pathLst>
                <a:path h="788670" w="670560">
                  <a:moveTo>
                    <a:pt x="656590" y="48260"/>
                  </a:moveTo>
                  <a:cubicBezTo>
                    <a:pt x="527050" y="135890"/>
                    <a:pt x="486410" y="181610"/>
                    <a:pt x="440690" y="231140"/>
                  </a:cubicBezTo>
                  <a:cubicBezTo>
                    <a:pt x="383540" y="297180"/>
                    <a:pt x="317500" y="382270"/>
                    <a:pt x="254000" y="467360"/>
                  </a:cubicBezTo>
                  <a:cubicBezTo>
                    <a:pt x="182880" y="563880"/>
                    <a:pt x="83820" y="758190"/>
                    <a:pt x="40640" y="782320"/>
                  </a:cubicBezTo>
                  <a:cubicBezTo>
                    <a:pt x="27940" y="788670"/>
                    <a:pt x="15240" y="787400"/>
                    <a:pt x="10160" y="782320"/>
                  </a:cubicBezTo>
                  <a:cubicBezTo>
                    <a:pt x="2540" y="775970"/>
                    <a:pt x="1270" y="753110"/>
                    <a:pt x="5080" y="745490"/>
                  </a:cubicBezTo>
                  <a:cubicBezTo>
                    <a:pt x="8890" y="739140"/>
                    <a:pt x="20320" y="736600"/>
                    <a:pt x="26670" y="736600"/>
                  </a:cubicBezTo>
                  <a:cubicBezTo>
                    <a:pt x="34290" y="737870"/>
                    <a:pt x="44450" y="742950"/>
                    <a:pt x="46990" y="749300"/>
                  </a:cubicBezTo>
                  <a:cubicBezTo>
                    <a:pt x="49530" y="758190"/>
                    <a:pt x="43180" y="781050"/>
                    <a:pt x="35560" y="784860"/>
                  </a:cubicBezTo>
                  <a:cubicBezTo>
                    <a:pt x="29210" y="788670"/>
                    <a:pt x="11430" y="784860"/>
                    <a:pt x="5080" y="778510"/>
                  </a:cubicBezTo>
                  <a:cubicBezTo>
                    <a:pt x="0" y="772160"/>
                    <a:pt x="0" y="762000"/>
                    <a:pt x="3810" y="748030"/>
                  </a:cubicBezTo>
                  <a:cubicBezTo>
                    <a:pt x="17780" y="697230"/>
                    <a:pt x="143510" y="532130"/>
                    <a:pt x="213360" y="436880"/>
                  </a:cubicBezTo>
                  <a:cubicBezTo>
                    <a:pt x="276860" y="350520"/>
                    <a:pt x="339090" y="266700"/>
                    <a:pt x="405130" y="195580"/>
                  </a:cubicBezTo>
                  <a:cubicBezTo>
                    <a:pt x="466090" y="130810"/>
                    <a:pt x="544830" y="53340"/>
                    <a:pt x="593090" y="25400"/>
                  </a:cubicBezTo>
                  <a:cubicBezTo>
                    <a:pt x="617220" y="10160"/>
                    <a:pt x="643890" y="0"/>
                    <a:pt x="655320" y="3810"/>
                  </a:cubicBezTo>
                  <a:cubicBezTo>
                    <a:pt x="662940" y="6350"/>
                    <a:pt x="669290" y="15240"/>
                    <a:pt x="669290" y="22860"/>
                  </a:cubicBezTo>
                  <a:cubicBezTo>
                    <a:pt x="670560" y="30480"/>
                    <a:pt x="656590" y="48260"/>
                    <a:pt x="656590" y="482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928735" y="1610677"/>
            <a:ext cx="583882" cy="3176588"/>
            <a:chOff x="0" y="0"/>
            <a:chExt cx="778510" cy="42354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9530"/>
              <a:ext cx="676910" cy="4135120"/>
            </a:xfrm>
            <a:custGeom>
              <a:avLst/>
              <a:gdLst/>
              <a:ahLst/>
              <a:cxnLst/>
              <a:rect r="r" b="b" t="t" l="l"/>
              <a:pathLst>
                <a:path h="4135120" w="676910">
                  <a:moveTo>
                    <a:pt x="229870" y="4116070"/>
                  </a:moveTo>
                  <a:cubicBezTo>
                    <a:pt x="213360" y="4000500"/>
                    <a:pt x="229870" y="3909060"/>
                    <a:pt x="233680" y="3778250"/>
                  </a:cubicBezTo>
                  <a:cubicBezTo>
                    <a:pt x="243840" y="3477260"/>
                    <a:pt x="226060" y="2649220"/>
                    <a:pt x="237490" y="2278380"/>
                  </a:cubicBezTo>
                  <a:cubicBezTo>
                    <a:pt x="242570" y="2059940"/>
                    <a:pt x="266700" y="1962150"/>
                    <a:pt x="265430" y="1757680"/>
                  </a:cubicBezTo>
                  <a:cubicBezTo>
                    <a:pt x="265430" y="1465580"/>
                    <a:pt x="200660" y="994410"/>
                    <a:pt x="200660" y="695960"/>
                  </a:cubicBezTo>
                  <a:cubicBezTo>
                    <a:pt x="201930" y="480060"/>
                    <a:pt x="223520" y="242570"/>
                    <a:pt x="237490" y="135890"/>
                  </a:cubicBezTo>
                  <a:cubicBezTo>
                    <a:pt x="243840" y="91440"/>
                    <a:pt x="243840" y="55880"/>
                    <a:pt x="257810" y="43180"/>
                  </a:cubicBezTo>
                  <a:cubicBezTo>
                    <a:pt x="265430" y="35560"/>
                    <a:pt x="278130" y="35560"/>
                    <a:pt x="285750" y="38100"/>
                  </a:cubicBezTo>
                  <a:cubicBezTo>
                    <a:pt x="292100" y="40640"/>
                    <a:pt x="299720" y="46990"/>
                    <a:pt x="300990" y="57150"/>
                  </a:cubicBezTo>
                  <a:cubicBezTo>
                    <a:pt x="302260" y="83820"/>
                    <a:pt x="251460" y="163830"/>
                    <a:pt x="219710" y="213360"/>
                  </a:cubicBezTo>
                  <a:cubicBezTo>
                    <a:pt x="185420" y="264160"/>
                    <a:pt x="135890" y="323850"/>
                    <a:pt x="102870" y="356870"/>
                  </a:cubicBezTo>
                  <a:cubicBezTo>
                    <a:pt x="81280" y="378460"/>
                    <a:pt x="64770" y="398780"/>
                    <a:pt x="46990" y="403860"/>
                  </a:cubicBezTo>
                  <a:cubicBezTo>
                    <a:pt x="33020" y="406400"/>
                    <a:pt x="16510" y="402590"/>
                    <a:pt x="8890" y="394970"/>
                  </a:cubicBezTo>
                  <a:cubicBezTo>
                    <a:pt x="2540" y="389890"/>
                    <a:pt x="0" y="382270"/>
                    <a:pt x="0" y="370840"/>
                  </a:cubicBezTo>
                  <a:cubicBezTo>
                    <a:pt x="2540" y="341630"/>
                    <a:pt x="40640" y="269240"/>
                    <a:pt x="72390" y="217170"/>
                  </a:cubicBezTo>
                  <a:cubicBezTo>
                    <a:pt x="109220" y="154940"/>
                    <a:pt x="176530" y="54610"/>
                    <a:pt x="215900" y="22860"/>
                  </a:cubicBezTo>
                  <a:cubicBezTo>
                    <a:pt x="234950" y="8890"/>
                    <a:pt x="252730" y="0"/>
                    <a:pt x="266700" y="1270"/>
                  </a:cubicBezTo>
                  <a:cubicBezTo>
                    <a:pt x="278130" y="1270"/>
                    <a:pt x="281940" y="6350"/>
                    <a:pt x="295910" y="17780"/>
                  </a:cubicBezTo>
                  <a:cubicBezTo>
                    <a:pt x="354330" y="69850"/>
                    <a:pt x="662940" y="466090"/>
                    <a:pt x="674370" y="533400"/>
                  </a:cubicBezTo>
                  <a:cubicBezTo>
                    <a:pt x="676910" y="548640"/>
                    <a:pt x="671830" y="557530"/>
                    <a:pt x="665480" y="563880"/>
                  </a:cubicBezTo>
                  <a:cubicBezTo>
                    <a:pt x="660400" y="567690"/>
                    <a:pt x="648970" y="568960"/>
                    <a:pt x="642620" y="566420"/>
                  </a:cubicBezTo>
                  <a:cubicBezTo>
                    <a:pt x="635000" y="562610"/>
                    <a:pt x="626110" y="548640"/>
                    <a:pt x="626110" y="541020"/>
                  </a:cubicBezTo>
                  <a:cubicBezTo>
                    <a:pt x="626110" y="533400"/>
                    <a:pt x="632460" y="523240"/>
                    <a:pt x="638810" y="520700"/>
                  </a:cubicBezTo>
                  <a:cubicBezTo>
                    <a:pt x="646430" y="516890"/>
                    <a:pt x="662940" y="519430"/>
                    <a:pt x="669290" y="524510"/>
                  </a:cubicBezTo>
                  <a:cubicBezTo>
                    <a:pt x="674370" y="529590"/>
                    <a:pt x="676910" y="541020"/>
                    <a:pt x="675640" y="547370"/>
                  </a:cubicBezTo>
                  <a:cubicBezTo>
                    <a:pt x="674370" y="553720"/>
                    <a:pt x="668020" y="563880"/>
                    <a:pt x="660400" y="566420"/>
                  </a:cubicBezTo>
                  <a:cubicBezTo>
                    <a:pt x="652780" y="568960"/>
                    <a:pt x="643890" y="567690"/>
                    <a:pt x="631190" y="558800"/>
                  </a:cubicBezTo>
                  <a:cubicBezTo>
                    <a:pt x="574040" y="520700"/>
                    <a:pt x="341630" y="147320"/>
                    <a:pt x="284480" y="88900"/>
                  </a:cubicBezTo>
                  <a:cubicBezTo>
                    <a:pt x="269240" y="72390"/>
                    <a:pt x="265430" y="59690"/>
                    <a:pt x="251460" y="62230"/>
                  </a:cubicBezTo>
                  <a:cubicBezTo>
                    <a:pt x="215900" y="66040"/>
                    <a:pt x="130810" y="212090"/>
                    <a:pt x="96520" y="270510"/>
                  </a:cubicBezTo>
                  <a:cubicBezTo>
                    <a:pt x="73660" y="309880"/>
                    <a:pt x="59690" y="370840"/>
                    <a:pt x="49530" y="372110"/>
                  </a:cubicBezTo>
                  <a:cubicBezTo>
                    <a:pt x="44450" y="372110"/>
                    <a:pt x="35560" y="358140"/>
                    <a:pt x="36830" y="347980"/>
                  </a:cubicBezTo>
                  <a:cubicBezTo>
                    <a:pt x="40640" y="325120"/>
                    <a:pt x="101600" y="288290"/>
                    <a:pt x="133350" y="247650"/>
                  </a:cubicBezTo>
                  <a:cubicBezTo>
                    <a:pt x="175260" y="193040"/>
                    <a:pt x="226060" y="64770"/>
                    <a:pt x="257810" y="43180"/>
                  </a:cubicBezTo>
                  <a:cubicBezTo>
                    <a:pt x="267970" y="35560"/>
                    <a:pt x="279400" y="35560"/>
                    <a:pt x="285750" y="38100"/>
                  </a:cubicBezTo>
                  <a:cubicBezTo>
                    <a:pt x="293370" y="41910"/>
                    <a:pt x="297180" y="48260"/>
                    <a:pt x="300990" y="63500"/>
                  </a:cubicBezTo>
                  <a:cubicBezTo>
                    <a:pt x="317500" y="132080"/>
                    <a:pt x="254000" y="457200"/>
                    <a:pt x="251460" y="695960"/>
                  </a:cubicBezTo>
                  <a:cubicBezTo>
                    <a:pt x="248920" y="1004570"/>
                    <a:pt x="316230" y="1466850"/>
                    <a:pt x="316230" y="1758950"/>
                  </a:cubicBezTo>
                  <a:cubicBezTo>
                    <a:pt x="317500" y="1962150"/>
                    <a:pt x="293370" y="2059940"/>
                    <a:pt x="288290" y="2278380"/>
                  </a:cubicBezTo>
                  <a:cubicBezTo>
                    <a:pt x="276860" y="2649220"/>
                    <a:pt x="294640" y="3492500"/>
                    <a:pt x="284480" y="3779520"/>
                  </a:cubicBezTo>
                  <a:cubicBezTo>
                    <a:pt x="280670" y="3896360"/>
                    <a:pt x="266700" y="3964940"/>
                    <a:pt x="269240" y="4024630"/>
                  </a:cubicBezTo>
                  <a:cubicBezTo>
                    <a:pt x="270510" y="4060190"/>
                    <a:pt x="284480" y="4088130"/>
                    <a:pt x="279400" y="4107180"/>
                  </a:cubicBezTo>
                  <a:cubicBezTo>
                    <a:pt x="275590" y="4119880"/>
                    <a:pt x="266700" y="4132580"/>
                    <a:pt x="257810" y="4133850"/>
                  </a:cubicBezTo>
                  <a:cubicBezTo>
                    <a:pt x="250190" y="4135120"/>
                    <a:pt x="229870" y="4116070"/>
                    <a:pt x="229870" y="41160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547860" y="4896803"/>
            <a:ext cx="3217545" cy="324803"/>
            <a:chOff x="0" y="0"/>
            <a:chExt cx="4290060" cy="433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720" y="44450"/>
              <a:ext cx="4197350" cy="342900"/>
            </a:xfrm>
            <a:custGeom>
              <a:avLst/>
              <a:gdLst/>
              <a:ahLst/>
              <a:cxnLst/>
              <a:rect r="r" b="b" t="t" l="l"/>
              <a:pathLst>
                <a:path h="342900" w="4197350">
                  <a:moveTo>
                    <a:pt x="33020" y="91440"/>
                  </a:moveTo>
                  <a:cubicBezTo>
                    <a:pt x="279400" y="121920"/>
                    <a:pt x="748030" y="129540"/>
                    <a:pt x="1045210" y="134620"/>
                  </a:cubicBezTo>
                  <a:cubicBezTo>
                    <a:pt x="1325880" y="138430"/>
                    <a:pt x="1605280" y="132080"/>
                    <a:pt x="1866900" y="137160"/>
                  </a:cubicBezTo>
                  <a:cubicBezTo>
                    <a:pt x="2104390" y="140970"/>
                    <a:pt x="2273300" y="153670"/>
                    <a:pt x="2548890" y="158750"/>
                  </a:cubicBezTo>
                  <a:cubicBezTo>
                    <a:pt x="2970530" y="165100"/>
                    <a:pt x="4103370" y="99060"/>
                    <a:pt x="4154170" y="158750"/>
                  </a:cubicBezTo>
                  <a:cubicBezTo>
                    <a:pt x="4160520" y="166370"/>
                    <a:pt x="4157980" y="180340"/>
                    <a:pt x="4151630" y="184150"/>
                  </a:cubicBezTo>
                  <a:cubicBezTo>
                    <a:pt x="4123690" y="200660"/>
                    <a:pt x="3840480" y="91440"/>
                    <a:pt x="3802380" y="54610"/>
                  </a:cubicBezTo>
                  <a:cubicBezTo>
                    <a:pt x="3790950" y="44450"/>
                    <a:pt x="3787140" y="31750"/>
                    <a:pt x="3789680" y="24130"/>
                  </a:cubicBezTo>
                  <a:cubicBezTo>
                    <a:pt x="3792220" y="16510"/>
                    <a:pt x="3803650" y="8890"/>
                    <a:pt x="3817620" y="7620"/>
                  </a:cubicBezTo>
                  <a:cubicBezTo>
                    <a:pt x="3856990" y="3810"/>
                    <a:pt x="3987800" y="63500"/>
                    <a:pt x="4041140" y="95250"/>
                  </a:cubicBezTo>
                  <a:cubicBezTo>
                    <a:pt x="4075430" y="114300"/>
                    <a:pt x="4104640" y="135890"/>
                    <a:pt x="4118610" y="154940"/>
                  </a:cubicBezTo>
                  <a:cubicBezTo>
                    <a:pt x="4126230" y="166370"/>
                    <a:pt x="4128770" y="177800"/>
                    <a:pt x="4128770" y="187960"/>
                  </a:cubicBezTo>
                  <a:cubicBezTo>
                    <a:pt x="4128770" y="198120"/>
                    <a:pt x="4124960" y="208280"/>
                    <a:pt x="4117340" y="217170"/>
                  </a:cubicBezTo>
                  <a:cubicBezTo>
                    <a:pt x="4103370" y="232410"/>
                    <a:pt x="4072890" y="241300"/>
                    <a:pt x="4038600" y="254000"/>
                  </a:cubicBezTo>
                  <a:cubicBezTo>
                    <a:pt x="3981450" y="278130"/>
                    <a:pt x="3837940" y="342900"/>
                    <a:pt x="3799840" y="337820"/>
                  </a:cubicBezTo>
                  <a:cubicBezTo>
                    <a:pt x="3785870" y="335280"/>
                    <a:pt x="3776980" y="327660"/>
                    <a:pt x="3774440" y="320040"/>
                  </a:cubicBezTo>
                  <a:cubicBezTo>
                    <a:pt x="3771900" y="311150"/>
                    <a:pt x="3778250" y="294640"/>
                    <a:pt x="3785870" y="290830"/>
                  </a:cubicBezTo>
                  <a:cubicBezTo>
                    <a:pt x="3793490" y="287020"/>
                    <a:pt x="3816350" y="292100"/>
                    <a:pt x="3821430" y="299720"/>
                  </a:cubicBezTo>
                  <a:cubicBezTo>
                    <a:pt x="3825240" y="307340"/>
                    <a:pt x="3817620" y="330200"/>
                    <a:pt x="3810000" y="335280"/>
                  </a:cubicBezTo>
                  <a:cubicBezTo>
                    <a:pt x="3803650" y="339090"/>
                    <a:pt x="3784600" y="335280"/>
                    <a:pt x="3779520" y="328930"/>
                  </a:cubicBezTo>
                  <a:cubicBezTo>
                    <a:pt x="3774440" y="322580"/>
                    <a:pt x="3774440" y="304800"/>
                    <a:pt x="3783330" y="292100"/>
                  </a:cubicBezTo>
                  <a:cubicBezTo>
                    <a:pt x="3807460" y="261620"/>
                    <a:pt x="3971290" y="232410"/>
                    <a:pt x="4019550" y="208280"/>
                  </a:cubicBezTo>
                  <a:cubicBezTo>
                    <a:pt x="4042410" y="195580"/>
                    <a:pt x="4066540" y="186690"/>
                    <a:pt x="4066540" y="175260"/>
                  </a:cubicBezTo>
                  <a:cubicBezTo>
                    <a:pt x="4065270" y="160020"/>
                    <a:pt x="4019550" y="140970"/>
                    <a:pt x="3986530" y="124460"/>
                  </a:cubicBezTo>
                  <a:cubicBezTo>
                    <a:pt x="3938270" y="99060"/>
                    <a:pt x="3820160" y="76200"/>
                    <a:pt x="3797300" y="52070"/>
                  </a:cubicBezTo>
                  <a:cubicBezTo>
                    <a:pt x="3788410" y="43180"/>
                    <a:pt x="3787140" y="31750"/>
                    <a:pt x="3789680" y="24130"/>
                  </a:cubicBezTo>
                  <a:cubicBezTo>
                    <a:pt x="3790950" y="16510"/>
                    <a:pt x="3798570" y="8890"/>
                    <a:pt x="3812540" y="6350"/>
                  </a:cubicBezTo>
                  <a:cubicBezTo>
                    <a:pt x="3859530" y="0"/>
                    <a:pt x="4133850" y="105410"/>
                    <a:pt x="4177030" y="147320"/>
                  </a:cubicBezTo>
                  <a:cubicBezTo>
                    <a:pt x="4191000" y="162560"/>
                    <a:pt x="4197350" y="179070"/>
                    <a:pt x="4193540" y="189230"/>
                  </a:cubicBezTo>
                  <a:cubicBezTo>
                    <a:pt x="4189730" y="199390"/>
                    <a:pt x="4178300" y="204470"/>
                    <a:pt x="4154170" y="209550"/>
                  </a:cubicBezTo>
                  <a:cubicBezTo>
                    <a:pt x="4010660" y="245110"/>
                    <a:pt x="2970530" y="215900"/>
                    <a:pt x="2547620" y="209550"/>
                  </a:cubicBezTo>
                  <a:cubicBezTo>
                    <a:pt x="2272030" y="204470"/>
                    <a:pt x="2115820" y="191770"/>
                    <a:pt x="1865630" y="187960"/>
                  </a:cubicBezTo>
                  <a:cubicBezTo>
                    <a:pt x="1559560" y="181610"/>
                    <a:pt x="1160780" y="187960"/>
                    <a:pt x="843280" y="180340"/>
                  </a:cubicBezTo>
                  <a:cubicBezTo>
                    <a:pt x="566420" y="175260"/>
                    <a:pt x="180340" y="173990"/>
                    <a:pt x="67310" y="152400"/>
                  </a:cubicBezTo>
                  <a:cubicBezTo>
                    <a:pt x="34290" y="146050"/>
                    <a:pt x="13970" y="142240"/>
                    <a:pt x="5080" y="130810"/>
                  </a:cubicBezTo>
                  <a:cubicBezTo>
                    <a:pt x="0" y="123190"/>
                    <a:pt x="1270" y="107950"/>
                    <a:pt x="5080" y="101600"/>
                  </a:cubicBezTo>
                  <a:cubicBezTo>
                    <a:pt x="10160" y="95250"/>
                    <a:pt x="33020" y="91440"/>
                    <a:pt x="33020" y="914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836920" y="4973003"/>
            <a:ext cx="3068955" cy="376238"/>
            <a:chOff x="0" y="0"/>
            <a:chExt cx="4091940" cy="5016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25400"/>
              <a:ext cx="3992880" cy="427990"/>
            </a:xfrm>
            <a:custGeom>
              <a:avLst/>
              <a:gdLst/>
              <a:ahLst/>
              <a:cxnLst/>
              <a:rect r="r" b="b" t="t" l="l"/>
              <a:pathLst>
                <a:path h="427990" w="3992880">
                  <a:moveTo>
                    <a:pt x="3967480" y="83820"/>
                  </a:moveTo>
                  <a:cubicBezTo>
                    <a:pt x="2889250" y="104140"/>
                    <a:pt x="2376170" y="156210"/>
                    <a:pt x="2087880" y="167640"/>
                  </a:cubicBezTo>
                  <a:cubicBezTo>
                    <a:pt x="1911350" y="175260"/>
                    <a:pt x="1832610" y="167640"/>
                    <a:pt x="1661160" y="173990"/>
                  </a:cubicBezTo>
                  <a:cubicBezTo>
                    <a:pt x="1394460" y="182880"/>
                    <a:pt x="938530" y="215900"/>
                    <a:pt x="646430" y="227330"/>
                  </a:cubicBezTo>
                  <a:cubicBezTo>
                    <a:pt x="424180" y="236220"/>
                    <a:pt x="124460" y="265430"/>
                    <a:pt x="58420" y="241300"/>
                  </a:cubicBezTo>
                  <a:cubicBezTo>
                    <a:pt x="43180" y="236220"/>
                    <a:pt x="35560" y="227330"/>
                    <a:pt x="33020" y="219710"/>
                  </a:cubicBezTo>
                  <a:cubicBezTo>
                    <a:pt x="31750" y="212090"/>
                    <a:pt x="36830" y="203200"/>
                    <a:pt x="46990" y="194310"/>
                  </a:cubicBezTo>
                  <a:cubicBezTo>
                    <a:pt x="90170" y="154940"/>
                    <a:pt x="416560" y="20320"/>
                    <a:pt x="474980" y="25400"/>
                  </a:cubicBezTo>
                  <a:cubicBezTo>
                    <a:pt x="491490" y="26670"/>
                    <a:pt x="501650" y="34290"/>
                    <a:pt x="504190" y="43180"/>
                  </a:cubicBezTo>
                  <a:cubicBezTo>
                    <a:pt x="506730" y="50800"/>
                    <a:pt x="501650" y="63500"/>
                    <a:pt x="490220" y="73660"/>
                  </a:cubicBezTo>
                  <a:cubicBezTo>
                    <a:pt x="458470" y="102870"/>
                    <a:pt x="300990" y="132080"/>
                    <a:pt x="223520" y="162560"/>
                  </a:cubicBezTo>
                  <a:cubicBezTo>
                    <a:pt x="161290" y="185420"/>
                    <a:pt x="66040" y="209550"/>
                    <a:pt x="60960" y="233680"/>
                  </a:cubicBezTo>
                  <a:cubicBezTo>
                    <a:pt x="59690" y="247650"/>
                    <a:pt x="85090" y="261620"/>
                    <a:pt x="107950" y="276860"/>
                  </a:cubicBezTo>
                  <a:cubicBezTo>
                    <a:pt x="153670" y="307340"/>
                    <a:pt x="314960" y="346710"/>
                    <a:pt x="337820" y="379730"/>
                  </a:cubicBezTo>
                  <a:cubicBezTo>
                    <a:pt x="346710" y="392430"/>
                    <a:pt x="344170" y="410210"/>
                    <a:pt x="339090" y="416560"/>
                  </a:cubicBezTo>
                  <a:cubicBezTo>
                    <a:pt x="334010" y="422910"/>
                    <a:pt x="314960" y="425450"/>
                    <a:pt x="308610" y="421640"/>
                  </a:cubicBezTo>
                  <a:cubicBezTo>
                    <a:pt x="300990" y="416560"/>
                    <a:pt x="294640" y="392430"/>
                    <a:pt x="299720" y="386080"/>
                  </a:cubicBezTo>
                  <a:cubicBezTo>
                    <a:pt x="303530" y="378460"/>
                    <a:pt x="327660" y="373380"/>
                    <a:pt x="335280" y="378460"/>
                  </a:cubicBezTo>
                  <a:cubicBezTo>
                    <a:pt x="342900" y="382270"/>
                    <a:pt x="347980" y="400050"/>
                    <a:pt x="345440" y="407670"/>
                  </a:cubicBezTo>
                  <a:cubicBezTo>
                    <a:pt x="341630" y="415290"/>
                    <a:pt x="332740" y="422910"/>
                    <a:pt x="318770" y="424180"/>
                  </a:cubicBezTo>
                  <a:cubicBezTo>
                    <a:pt x="275590" y="427990"/>
                    <a:pt x="81280" y="325120"/>
                    <a:pt x="36830" y="294640"/>
                  </a:cubicBezTo>
                  <a:cubicBezTo>
                    <a:pt x="21590" y="284480"/>
                    <a:pt x="13970" y="276860"/>
                    <a:pt x="7620" y="266700"/>
                  </a:cubicBezTo>
                  <a:cubicBezTo>
                    <a:pt x="3810" y="257810"/>
                    <a:pt x="0" y="246380"/>
                    <a:pt x="2540" y="236220"/>
                  </a:cubicBezTo>
                  <a:cubicBezTo>
                    <a:pt x="5080" y="220980"/>
                    <a:pt x="20320" y="203200"/>
                    <a:pt x="35560" y="190500"/>
                  </a:cubicBezTo>
                  <a:cubicBezTo>
                    <a:pt x="55880" y="172720"/>
                    <a:pt x="80010" y="165100"/>
                    <a:pt x="116840" y="148590"/>
                  </a:cubicBezTo>
                  <a:cubicBezTo>
                    <a:pt x="193040" y="116840"/>
                    <a:pt x="422910" y="20320"/>
                    <a:pt x="474980" y="25400"/>
                  </a:cubicBezTo>
                  <a:cubicBezTo>
                    <a:pt x="491490" y="26670"/>
                    <a:pt x="501650" y="34290"/>
                    <a:pt x="504190" y="43180"/>
                  </a:cubicBezTo>
                  <a:cubicBezTo>
                    <a:pt x="506730" y="50800"/>
                    <a:pt x="502920" y="62230"/>
                    <a:pt x="490220" y="73660"/>
                  </a:cubicBezTo>
                  <a:cubicBezTo>
                    <a:pt x="447040" y="115570"/>
                    <a:pt x="114300" y="255270"/>
                    <a:pt x="58420" y="241300"/>
                  </a:cubicBezTo>
                  <a:cubicBezTo>
                    <a:pt x="43180" y="237490"/>
                    <a:pt x="33020" y="222250"/>
                    <a:pt x="33020" y="213360"/>
                  </a:cubicBezTo>
                  <a:cubicBezTo>
                    <a:pt x="34290" y="205740"/>
                    <a:pt x="43180" y="196850"/>
                    <a:pt x="58420" y="190500"/>
                  </a:cubicBezTo>
                  <a:cubicBezTo>
                    <a:pt x="124460" y="165100"/>
                    <a:pt x="421640" y="185420"/>
                    <a:pt x="643890" y="176530"/>
                  </a:cubicBezTo>
                  <a:cubicBezTo>
                    <a:pt x="935990" y="166370"/>
                    <a:pt x="1394460" y="132080"/>
                    <a:pt x="1661160" y="123190"/>
                  </a:cubicBezTo>
                  <a:cubicBezTo>
                    <a:pt x="1832610" y="116840"/>
                    <a:pt x="1908810" y="124460"/>
                    <a:pt x="2084070" y="116840"/>
                  </a:cubicBezTo>
                  <a:cubicBezTo>
                    <a:pt x="2372360" y="105410"/>
                    <a:pt x="2886710" y="53340"/>
                    <a:pt x="3227070" y="40640"/>
                  </a:cubicBezTo>
                  <a:cubicBezTo>
                    <a:pt x="3500120" y="30480"/>
                    <a:pt x="3890010" y="0"/>
                    <a:pt x="3966210" y="33020"/>
                  </a:cubicBezTo>
                  <a:cubicBezTo>
                    <a:pt x="3983990" y="40640"/>
                    <a:pt x="3992880" y="52070"/>
                    <a:pt x="3992880" y="60960"/>
                  </a:cubicBezTo>
                  <a:cubicBezTo>
                    <a:pt x="3991610" y="69850"/>
                    <a:pt x="3967480" y="83820"/>
                    <a:pt x="3967480" y="838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094470" y="5406390"/>
            <a:ext cx="399097" cy="3236595"/>
            <a:chOff x="0" y="0"/>
            <a:chExt cx="532130" cy="43154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4450" y="48260"/>
              <a:ext cx="438150" cy="4218940"/>
            </a:xfrm>
            <a:custGeom>
              <a:avLst/>
              <a:gdLst/>
              <a:ahLst/>
              <a:cxnLst/>
              <a:rect r="r" b="b" t="t" l="l"/>
              <a:pathLst>
                <a:path h="4218940" w="438150">
                  <a:moveTo>
                    <a:pt x="165100" y="53340"/>
                  </a:moveTo>
                  <a:cubicBezTo>
                    <a:pt x="130810" y="64770"/>
                    <a:pt x="130810" y="436880"/>
                    <a:pt x="124460" y="697230"/>
                  </a:cubicBezTo>
                  <a:cubicBezTo>
                    <a:pt x="115570" y="1088390"/>
                    <a:pt x="120650" y="1729740"/>
                    <a:pt x="128270" y="2169160"/>
                  </a:cubicBezTo>
                  <a:cubicBezTo>
                    <a:pt x="133350" y="2526030"/>
                    <a:pt x="139700" y="2810510"/>
                    <a:pt x="158750" y="3140710"/>
                  </a:cubicBezTo>
                  <a:cubicBezTo>
                    <a:pt x="177800" y="3482340"/>
                    <a:pt x="266700" y="4094480"/>
                    <a:pt x="243840" y="4185920"/>
                  </a:cubicBezTo>
                  <a:cubicBezTo>
                    <a:pt x="240030" y="4201160"/>
                    <a:pt x="236220" y="4206240"/>
                    <a:pt x="228600" y="4210050"/>
                  </a:cubicBezTo>
                  <a:cubicBezTo>
                    <a:pt x="220980" y="4212590"/>
                    <a:pt x="209550" y="4210050"/>
                    <a:pt x="200660" y="4203700"/>
                  </a:cubicBezTo>
                  <a:cubicBezTo>
                    <a:pt x="182880" y="4189730"/>
                    <a:pt x="171450" y="4146550"/>
                    <a:pt x="148590" y="4110990"/>
                  </a:cubicBezTo>
                  <a:cubicBezTo>
                    <a:pt x="114300" y="4057650"/>
                    <a:pt x="20320" y="3963670"/>
                    <a:pt x="6350" y="3920490"/>
                  </a:cubicBezTo>
                  <a:cubicBezTo>
                    <a:pt x="0" y="3900170"/>
                    <a:pt x="0" y="3881120"/>
                    <a:pt x="7620" y="3872230"/>
                  </a:cubicBezTo>
                  <a:cubicBezTo>
                    <a:pt x="13970" y="3864610"/>
                    <a:pt x="30480" y="3863340"/>
                    <a:pt x="40640" y="3865880"/>
                  </a:cubicBezTo>
                  <a:cubicBezTo>
                    <a:pt x="53340" y="3868420"/>
                    <a:pt x="60960" y="3876040"/>
                    <a:pt x="74930" y="3891280"/>
                  </a:cubicBezTo>
                  <a:cubicBezTo>
                    <a:pt x="116840" y="3933190"/>
                    <a:pt x="255270" y="4178300"/>
                    <a:pt x="266700" y="4173220"/>
                  </a:cubicBezTo>
                  <a:cubicBezTo>
                    <a:pt x="271780" y="4171950"/>
                    <a:pt x="259080" y="4150360"/>
                    <a:pt x="260350" y="4131310"/>
                  </a:cubicBezTo>
                  <a:cubicBezTo>
                    <a:pt x="264160" y="4090670"/>
                    <a:pt x="297180" y="4003040"/>
                    <a:pt x="320040" y="3944620"/>
                  </a:cubicBezTo>
                  <a:cubicBezTo>
                    <a:pt x="341630" y="3888740"/>
                    <a:pt x="367030" y="3801110"/>
                    <a:pt x="392430" y="3784600"/>
                  </a:cubicBezTo>
                  <a:cubicBezTo>
                    <a:pt x="405130" y="3776980"/>
                    <a:pt x="422910" y="3778250"/>
                    <a:pt x="429260" y="3783330"/>
                  </a:cubicBezTo>
                  <a:cubicBezTo>
                    <a:pt x="435610" y="3788410"/>
                    <a:pt x="438150" y="3799840"/>
                    <a:pt x="436880" y="3806190"/>
                  </a:cubicBezTo>
                  <a:cubicBezTo>
                    <a:pt x="434340" y="3815080"/>
                    <a:pt x="421640" y="3825240"/>
                    <a:pt x="412750" y="3826510"/>
                  </a:cubicBezTo>
                  <a:cubicBezTo>
                    <a:pt x="406400" y="3827780"/>
                    <a:pt x="396240" y="3822700"/>
                    <a:pt x="391160" y="3817620"/>
                  </a:cubicBezTo>
                  <a:cubicBezTo>
                    <a:pt x="387350" y="3811270"/>
                    <a:pt x="383540" y="3799840"/>
                    <a:pt x="387350" y="3793490"/>
                  </a:cubicBezTo>
                  <a:cubicBezTo>
                    <a:pt x="391160" y="3785870"/>
                    <a:pt x="412750" y="3774440"/>
                    <a:pt x="420370" y="3778250"/>
                  </a:cubicBezTo>
                  <a:cubicBezTo>
                    <a:pt x="427990" y="3780790"/>
                    <a:pt x="434340" y="3796030"/>
                    <a:pt x="434340" y="3812540"/>
                  </a:cubicBezTo>
                  <a:cubicBezTo>
                    <a:pt x="434340" y="3844290"/>
                    <a:pt x="389890" y="3906520"/>
                    <a:pt x="368300" y="3961130"/>
                  </a:cubicBezTo>
                  <a:cubicBezTo>
                    <a:pt x="344170" y="4025900"/>
                    <a:pt x="322580" y="4136390"/>
                    <a:pt x="298450" y="4178300"/>
                  </a:cubicBezTo>
                  <a:cubicBezTo>
                    <a:pt x="287020" y="4197350"/>
                    <a:pt x="276860" y="4211320"/>
                    <a:pt x="262890" y="4215130"/>
                  </a:cubicBezTo>
                  <a:cubicBezTo>
                    <a:pt x="252730" y="4218940"/>
                    <a:pt x="242570" y="4216400"/>
                    <a:pt x="228600" y="4207510"/>
                  </a:cubicBezTo>
                  <a:cubicBezTo>
                    <a:pt x="185420" y="4177030"/>
                    <a:pt x="27940" y="3957320"/>
                    <a:pt x="30480" y="3914140"/>
                  </a:cubicBezTo>
                  <a:cubicBezTo>
                    <a:pt x="30480" y="3902710"/>
                    <a:pt x="39370" y="3891280"/>
                    <a:pt x="48260" y="3891280"/>
                  </a:cubicBezTo>
                  <a:cubicBezTo>
                    <a:pt x="73660" y="3892550"/>
                    <a:pt x="157480" y="4028440"/>
                    <a:pt x="191770" y="4083050"/>
                  </a:cubicBezTo>
                  <a:cubicBezTo>
                    <a:pt x="215900" y="4122420"/>
                    <a:pt x="246380" y="4163060"/>
                    <a:pt x="243840" y="4185920"/>
                  </a:cubicBezTo>
                  <a:cubicBezTo>
                    <a:pt x="242570" y="4197350"/>
                    <a:pt x="231140" y="4210050"/>
                    <a:pt x="222250" y="4211320"/>
                  </a:cubicBezTo>
                  <a:cubicBezTo>
                    <a:pt x="214630" y="4212590"/>
                    <a:pt x="201930" y="4206240"/>
                    <a:pt x="194310" y="4192270"/>
                  </a:cubicBezTo>
                  <a:cubicBezTo>
                    <a:pt x="165100" y="4144010"/>
                    <a:pt x="165100" y="3917950"/>
                    <a:pt x="152400" y="3756660"/>
                  </a:cubicBezTo>
                  <a:cubicBezTo>
                    <a:pt x="135890" y="3556000"/>
                    <a:pt x="116840" y="3323590"/>
                    <a:pt x="105410" y="3081020"/>
                  </a:cubicBezTo>
                  <a:cubicBezTo>
                    <a:pt x="91440" y="2799080"/>
                    <a:pt x="82550" y="2517140"/>
                    <a:pt x="77470" y="2169160"/>
                  </a:cubicBezTo>
                  <a:cubicBezTo>
                    <a:pt x="69850" y="1705610"/>
                    <a:pt x="66040" y="925830"/>
                    <a:pt x="78740" y="544830"/>
                  </a:cubicBezTo>
                  <a:cubicBezTo>
                    <a:pt x="85090" y="336550"/>
                    <a:pt x="100330" y="132080"/>
                    <a:pt x="109220" y="63500"/>
                  </a:cubicBezTo>
                  <a:cubicBezTo>
                    <a:pt x="111760" y="44450"/>
                    <a:pt x="109220" y="36830"/>
                    <a:pt x="116840" y="27940"/>
                  </a:cubicBezTo>
                  <a:cubicBezTo>
                    <a:pt x="124460" y="16510"/>
                    <a:pt x="149860" y="0"/>
                    <a:pt x="162560" y="2540"/>
                  </a:cubicBezTo>
                  <a:cubicBezTo>
                    <a:pt x="173990" y="3810"/>
                    <a:pt x="189230" y="20320"/>
                    <a:pt x="189230" y="29210"/>
                  </a:cubicBezTo>
                  <a:cubicBezTo>
                    <a:pt x="189230" y="38100"/>
                    <a:pt x="165100" y="53340"/>
                    <a:pt x="165100" y="533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8927782" y="855345"/>
            <a:ext cx="311468" cy="484822"/>
            <a:chOff x="0" y="0"/>
            <a:chExt cx="415290" cy="6464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6990" y="44450"/>
              <a:ext cx="327660" cy="552450"/>
            </a:xfrm>
            <a:custGeom>
              <a:avLst/>
              <a:gdLst/>
              <a:ahLst/>
              <a:cxnLst/>
              <a:rect r="r" b="b" t="t" l="l"/>
              <a:pathLst>
                <a:path h="552450" w="327660">
                  <a:moveTo>
                    <a:pt x="269240" y="97790"/>
                  </a:moveTo>
                  <a:cubicBezTo>
                    <a:pt x="275590" y="38100"/>
                    <a:pt x="300990" y="30480"/>
                    <a:pt x="306070" y="36830"/>
                  </a:cubicBezTo>
                  <a:cubicBezTo>
                    <a:pt x="317500" y="52070"/>
                    <a:pt x="213360" y="194310"/>
                    <a:pt x="170180" y="276860"/>
                  </a:cubicBezTo>
                  <a:cubicBezTo>
                    <a:pt x="127000" y="361950"/>
                    <a:pt x="85090" y="515620"/>
                    <a:pt x="49530" y="541020"/>
                  </a:cubicBezTo>
                  <a:cubicBezTo>
                    <a:pt x="36830" y="549910"/>
                    <a:pt x="19050" y="549910"/>
                    <a:pt x="12700" y="544830"/>
                  </a:cubicBezTo>
                  <a:cubicBezTo>
                    <a:pt x="6350" y="539750"/>
                    <a:pt x="2540" y="521970"/>
                    <a:pt x="6350" y="514350"/>
                  </a:cubicBezTo>
                  <a:cubicBezTo>
                    <a:pt x="10160" y="506730"/>
                    <a:pt x="34290" y="499110"/>
                    <a:pt x="40640" y="502920"/>
                  </a:cubicBezTo>
                  <a:cubicBezTo>
                    <a:pt x="48260" y="506730"/>
                    <a:pt x="54610" y="530860"/>
                    <a:pt x="50800" y="538480"/>
                  </a:cubicBezTo>
                  <a:cubicBezTo>
                    <a:pt x="46990" y="546100"/>
                    <a:pt x="30480" y="552450"/>
                    <a:pt x="21590" y="549910"/>
                  </a:cubicBezTo>
                  <a:cubicBezTo>
                    <a:pt x="13970" y="547370"/>
                    <a:pt x="5080" y="537210"/>
                    <a:pt x="3810" y="525780"/>
                  </a:cubicBezTo>
                  <a:cubicBezTo>
                    <a:pt x="0" y="494030"/>
                    <a:pt x="44450" y="417830"/>
                    <a:pt x="74930" y="356870"/>
                  </a:cubicBezTo>
                  <a:cubicBezTo>
                    <a:pt x="111760" y="276860"/>
                    <a:pt x="177800" y="156210"/>
                    <a:pt x="217170" y="92710"/>
                  </a:cubicBezTo>
                  <a:cubicBezTo>
                    <a:pt x="238760" y="54610"/>
                    <a:pt x="255270" y="16510"/>
                    <a:pt x="275590" y="6350"/>
                  </a:cubicBezTo>
                  <a:cubicBezTo>
                    <a:pt x="285750" y="0"/>
                    <a:pt x="300990" y="0"/>
                    <a:pt x="308610" y="6350"/>
                  </a:cubicBezTo>
                  <a:cubicBezTo>
                    <a:pt x="322580" y="20320"/>
                    <a:pt x="327660" y="92710"/>
                    <a:pt x="317500" y="109220"/>
                  </a:cubicBezTo>
                  <a:cubicBezTo>
                    <a:pt x="311150" y="119380"/>
                    <a:pt x="293370" y="124460"/>
                    <a:pt x="285750" y="121920"/>
                  </a:cubicBezTo>
                  <a:cubicBezTo>
                    <a:pt x="278130" y="119380"/>
                    <a:pt x="269240" y="97790"/>
                    <a:pt x="269240" y="977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871585" y="836295"/>
            <a:ext cx="588645" cy="528638"/>
            <a:chOff x="0" y="0"/>
            <a:chExt cx="784860" cy="704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45720"/>
              <a:ext cx="688340" cy="609600"/>
            </a:xfrm>
            <a:custGeom>
              <a:avLst/>
              <a:gdLst/>
              <a:ahLst/>
              <a:cxnLst/>
              <a:rect r="r" b="b" t="t" l="l"/>
              <a:pathLst>
                <a:path h="609600" w="688340">
                  <a:moveTo>
                    <a:pt x="254000" y="59690"/>
                  </a:moveTo>
                  <a:cubicBezTo>
                    <a:pt x="332740" y="0"/>
                    <a:pt x="350520" y="3810"/>
                    <a:pt x="364490" y="11430"/>
                  </a:cubicBezTo>
                  <a:cubicBezTo>
                    <a:pt x="379730" y="17780"/>
                    <a:pt x="387350" y="26670"/>
                    <a:pt x="405130" y="46990"/>
                  </a:cubicBezTo>
                  <a:cubicBezTo>
                    <a:pt x="458470" y="107950"/>
                    <a:pt x="638810" y="368300"/>
                    <a:pt x="671830" y="447040"/>
                  </a:cubicBezTo>
                  <a:cubicBezTo>
                    <a:pt x="683260" y="476250"/>
                    <a:pt x="688340" y="495300"/>
                    <a:pt x="684530" y="510540"/>
                  </a:cubicBezTo>
                  <a:cubicBezTo>
                    <a:pt x="681990" y="521970"/>
                    <a:pt x="676910" y="530860"/>
                    <a:pt x="662940" y="537210"/>
                  </a:cubicBezTo>
                  <a:cubicBezTo>
                    <a:pt x="624840" y="556260"/>
                    <a:pt x="492760" y="534670"/>
                    <a:pt x="397510" y="543560"/>
                  </a:cubicBezTo>
                  <a:cubicBezTo>
                    <a:pt x="284480" y="554990"/>
                    <a:pt x="81280" y="609600"/>
                    <a:pt x="31750" y="607060"/>
                  </a:cubicBezTo>
                  <a:cubicBezTo>
                    <a:pt x="20320" y="607060"/>
                    <a:pt x="13970" y="605790"/>
                    <a:pt x="8890" y="600710"/>
                  </a:cubicBezTo>
                  <a:cubicBezTo>
                    <a:pt x="3810" y="596900"/>
                    <a:pt x="0" y="585470"/>
                    <a:pt x="1270" y="579120"/>
                  </a:cubicBezTo>
                  <a:cubicBezTo>
                    <a:pt x="2540" y="571500"/>
                    <a:pt x="8890" y="561340"/>
                    <a:pt x="16510" y="560070"/>
                  </a:cubicBezTo>
                  <a:cubicBezTo>
                    <a:pt x="24130" y="557530"/>
                    <a:pt x="46990" y="565150"/>
                    <a:pt x="50800" y="574040"/>
                  </a:cubicBezTo>
                  <a:cubicBezTo>
                    <a:pt x="53340" y="581660"/>
                    <a:pt x="43180" y="603250"/>
                    <a:pt x="34290" y="607060"/>
                  </a:cubicBezTo>
                  <a:cubicBezTo>
                    <a:pt x="27940" y="609600"/>
                    <a:pt x="8890" y="604520"/>
                    <a:pt x="5080" y="596900"/>
                  </a:cubicBezTo>
                  <a:cubicBezTo>
                    <a:pt x="1270" y="589280"/>
                    <a:pt x="3810" y="571500"/>
                    <a:pt x="13970" y="561340"/>
                  </a:cubicBezTo>
                  <a:cubicBezTo>
                    <a:pt x="39370" y="534670"/>
                    <a:pt x="168910" y="523240"/>
                    <a:pt x="237490" y="511810"/>
                  </a:cubicBezTo>
                  <a:cubicBezTo>
                    <a:pt x="294640" y="502920"/>
                    <a:pt x="339090" y="496570"/>
                    <a:pt x="397510" y="492760"/>
                  </a:cubicBezTo>
                  <a:cubicBezTo>
                    <a:pt x="469900" y="488950"/>
                    <a:pt x="617220" y="528320"/>
                    <a:pt x="637540" y="495300"/>
                  </a:cubicBezTo>
                  <a:cubicBezTo>
                    <a:pt x="655320" y="463550"/>
                    <a:pt x="568960" y="370840"/>
                    <a:pt x="525780" y="304800"/>
                  </a:cubicBezTo>
                  <a:cubicBezTo>
                    <a:pt x="474980" y="227330"/>
                    <a:pt x="386080" y="74930"/>
                    <a:pt x="349250" y="58420"/>
                  </a:cubicBezTo>
                  <a:cubicBezTo>
                    <a:pt x="337820" y="53340"/>
                    <a:pt x="331470" y="57150"/>
                    <a:pt x="321310" y="60960"/>
                  </a:cubicBezTo>
                  <a:cubicBezTo>
                    <a:pt x="307340" y="67310"/>
                    <a:pt x="289560" y="100330"/>
                    <a:pt x="275590" y="101600"/>
                  </a:cubicBezTo>
                  <a:cubicBezTo>
                    <a:pt x="266700" y="102870"/>
                    <a:pt x="254000" y="95250"/>
                    <a:pt x="250190" y="87630"/>
                  </a:cubicBezTo>
                  <a:cubicBezTo>
                    <a:pt x="246380" y="81280"/>
                    <a:pt x="254000" y="59690"/>
                    <a:pt x="254000" y="596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4929188" y="4815840"/>
            <a:ext cx="365760" cy="549593"/>
            <a:chOff x="0" y="0"/>
            <a:chExt cx="487680" cy="7327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9530" y="43180"/>
              <a:ext cx="392430" cy="640080"/>
            </a:xfrm>
            <a:custGeom>
              <a:avLst/>
              <a:gdLst/>
              <a:ahLst/>
              <a:cxnLst/>
              <a:rect r="r" b="b" t="t" l="l"/>
              <a:pathLst>
                <a:path h="640080" w="392430">
                  <a:moveTo>
                    <a:pt x="384810" y="43180"/>
                  </a:moveTo>
                  <a:cubicBezTo>
                    <a:pt x="176530" y="354330"/>
                    <a:pt x="83820" y="598170"/>
                    <a:pt x="45720" y="631190"/>
                  </a:cubicBezTo>
                  <a:cubicBezTo>
                    <a:pt x="36830" y="638810"/>
                    <a:pt x="29210" y="640080"/>
                    <a:pt x="22860" y="638810"/>
                  </a:cubicBezTo>
                  <a:cubicBezTo>
                    <a:pt x="15240" y="636270"/>
                    <a:pt x="2540" y="624840"/>
                    <a:pt x="1270" y="615950"/>
                  </a:cubicBezTo>
                  <a:cubicBezTo>
                    <a:pt x="0" y="608330"/>
                    <a:pt x="10160" y="593090"/>
                    <a:pt x="17780" y="589280"/>
                  </a:cubicBezTo>
                  <a:cubicBezTo>
                    <a:pt x="24130" y="586740"/>
                    <a:pt x="35560" y="588010"/>
                    <a:pt x="40640" y="591820"/>
                  </a:cubicBezTo>
                  <a:cubicBezTo>
                    <a:pt x="46990" y="596900"/>
                    <a:pt x="53340" y="613410"/>
                    <a:pt x="50800" y="621030"/>
                  </a:cubicBezTo>
                  <a:cubicBezTo>
                    <a:pt x="49530" y="628650"/>
                    <a:pt x="40640" y="636270"/>
                    <a:pt x="33020" y="637540"/>
                  </a:cubicBezTo>
                  <a:cubicBezTo>
                    <a:pt x="26670" y="640080"/>
                    <a:pt x="15240" y="637540"/>
                    <a:pt x="10160" y="632460"/>
                  </a:cubicBezTo>
                  <a:cubicBezTo>
                    <a:pt x="5080" y="627380"/>
                    <a:pt x="1270" y="618490"/>
                    <a:pt x="3810" y="603250"/>
                  </a:cubicBezTo>
                  <a:cubicBezTo>
                    <a:pt x="10160" y="546100"/>
                    <a:pt x="133350" y="327660"/>
                    <a:pt x="198120" y="220980"/>
                  </a:cubicBezTo>
                  <a:cubicBezTo>
                    <a:pt x="247650" y="137160"/>
                    <a:pt x="311150" y="26670"/>
                    <a:pt x="349250" y="7620"/>
                  </a:cubicBezTo>
                  <a:cubicBezTo>
                    <a:pt x="363220" y="0"/>
                    <a:pt x="381000" y="2540"/>
                    <a:pt x="387350" y="8890"/>
                  </a:cubicBezTo>
                  <a:cubicBezTo>
                    <a:pt x="392430" y="15240"/>
                    <a:pt x="384810" y="43180"/>
                    <a:pt x="384810" y="43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987290" y="4827270"/>
            <a:ext cx="469582" cy="545782"/>
            <a:chOff x="0" y="0"/>
            <a:chExt cx="626110" cy="7277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54610"/>
              <a:ext cx="528320" cy="628650"/>
            </a:xfrm>
            <a:custGeom>
              <a:avLst/>
              <a:gdLst/>
              <a:ahLst/>
              <a:cxnLst/>
              <a:rect r="r" b="b" t="t" l="l"/>
              <a:pathLst>
                <a:path h="628650" w="528320">
                  <a:moveTo>
                    <a:pt x="100330" y="13970"/>
                  </a:moveTo>
                  <a:cubicBezTo>
                    <a:pt x="199390" y="0"/>
                    <a:pt x="209550" y="10160"/>
                    <a:pt x="226060" y="22860"/>
                  </a:cubicBezTo>
                  <a:cubicBezTo>
                    <a:pt x="252730" y="45720"/>
                    <a:pt x="283210" y="82550"/>
                    <a:pt x="317500" y="130810"/>
                  </a:cubicBezTo>
                  <a:cubicBezTo>
                    <a:pt x="375920" y="212090"/>
                    <a:pt x="518160" y="421640"/>
                    <a:pt x="525780" y="481330"/>
                  </a:cubicBezTo>
                  <a:cubicBezTo>
                    <a:pt x="528320" y="499110"/>
                    <a:pt x="521970" y="509270"/>
                    <a:pt x="514350" y="519430"/>
                  </a:cubicBezTo>
                  <a:cubicBezTo>
                    <a:pt x="506730" y="529590"/>
                    <a:pt x="496570" y="534670"/>
                    <a:pt x="478790" y="541020"/>
                  </a:cubicBezTo>
                  <a:cubicBezTo>
                    <a:pt x="434340" y="556260"/>
                    <a:pt x="316230" y="560070"/>
                    <a:pt x="240030" y="574040"/>
                  </a:cubicBezTo>
                  <a:cubicBezTo>
                    <a:pt x="167640" y="586740"/>
                    <a:pt x="69850" y="628650"/>
                    <a:pt x="31750" y="621030"/>
                  </a:cubicBezTo>
                  <a:cubicBezTo>
                    <a:pt x="16510" y="618490"/>
                    <a:pt x="2540" y="609600"/>
                    <a:pt x="1270" y="600710"/>
                  </a:cubicBezTo>
                  <a:cubicBezTo>
                    <a:pt x="0" y="591820"/>
                    <a:pt x="15240" y="572770"/>
                    <a:pt x="24130" y="571500"/>
                  </a:cubicBezTo>
                  <a:cubicBezTo>
                    <a:pt x="31750" y="570230"/>
                    <a:pt x="46990" y="579120"/>
                    <a:pt x="50800" y="586740"/>
                  </a:cubicBezTo>
                  <a:cubicBezTo>
                    <a:pt x="53340" y="593090"/>
                    <a:pt x="52070" y="604520"/>
                    <a:pt x="48260" y="610870"/>
                  </a:cubicBezTo>
                  <a:cubicBezTo>
                    <a:pt x="44450" y="615950"/>
                    <a:pt x="34290" y="622300"/>
                    <a:pt x="26670" y="622300"/>
                  </a:cubicBezTo>
                  <a:cubicBezTo>
                    <a:pt x="20320" y="622300"/>
                    <a:pt x="10160" y="615950"/>
                    <a:pt x="6350" y="610870"/>
                  </a:cubicBezTo>
                  <a:cubicBezTo>
                    <a:pt x="1270" y="604520"/>
                    <a:pt x="0" y="593090"/>
                    <a:pt x="2540" y="586740"/>
                  </a:cubicBezTo>
                  <a:cubicBezTo>
                    <a:pt x="5080" y="580390"/>
                    <a:pt x="10160" y="576580"/>
                    <a:pt x="21590" y="571500"/>
                  </a:cubicBezTo>
                  <a:cubicBezTo>
                    <a:pt x="69850" y="547370"/>
                    <a:pt x="435610" y="557530"/>
                    <a:pt x="469900" y="477520"/>
                  </a:cubicBezTo>
                  <a:cubicBezTo>
                    <a:pt x="502920" y="400050"/>
                    <a:pt x="294640" y="172720"/>
                    <a:pt x="232410" y="104140"/>
                  </a:cubicBezTo>
                  <a:cubicBezTo>
                    <a:pt x="204470" y="72390"/>
                    <a:pt x="182880" y="50800"/>
                    <a:pt x="157480" y="45720"/>
                  </a:cubicBezTo>
                  <a:cubicBezTo>
                    <a:pt x="137160" y="40640"/>
                    <a:pt x="107950" y="63500"/>
                    <a:pt x="95250" y="58420"/>
                  </a:cubicBezTo>
                  <a:cubicBezTo>
                    <a:pt x="88900" y="55880"/>
                    <a:pt x="83820" y="45720"/>
                    <a:pt x="83820" y="38100"/>
                  </a:cubicBezTo>
                  <a:cubicBezTo>
                    <a:pt x="85090" y="30480"/>
                    <a:pt x="100330" y="13970"/>
                    <a:pt x="100330" y="139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982575" y="4878705"/>
            <a:ext cx="350520" cy="467678"/>
            <a:chOff x="0" y="0"/>
            <a:chExt cx="467360" cy="6235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00" y="50800"/>
              <a:ext cx="367030" cy="525780"/>
            </a:xfrm>
            <a:custGeom>
              <a:avLst/>
              <a:gdLst/>
              <a:ahLst/>
              <a:cxnLst/>
              <a:rect r="r" b="b" t="t" l="l"/>
              <a:pathLst>
                <a:path h="525780" w="367030">
                  <a:moveTo>
                    <a:pt x="349250" y="46990"/>
                  </a:moveTo>
                  <a:cubicBezTo>
                    <a:pt x="294640" y="74930"/>
                    <a:pt x="278130" y="95250"/>
                    <a:pt x="254000" y="128270"/>
                  </a:cubicBezTo>
                  <a:cubicBezTo>
                    <a:pt x="200660" y="203200"/>
                    <a:pt x="77470" y="496570"/>
                    <a:pt x="36830" y="519430"/>
                  </a:cubicBezTo>
                  <a:cubicBezTo>
                    <a:pt x="26670" y="525780"/>
                    <a:pt x="19050" y="523240"/>
                    <a:pt x="12700" y="519430"/>
                  </a:cubicBezTo>
                  <a:cubicBezTo>
                    <a:pt x="6350" y="515620"/>
                    <a:pt x="0" y="506730"/>
                    <a:pt x="0" y="499110"/>
                  </a:cubicBezTo>
                  <a:cubicBezTo>
                    <a:pt x="0" y="491490"/>
                    <a:pt x="8890" y="476250"/>
                    <a:pt x="16510" y="473710"/>
                  </a:cubicBezTo>
                  <a:cubicBezTo>
                    <a:pt x="22860" y="469900"/>
                    <a:pt x="34290" y="472440"/>
                    <a:pt x="39370" y="476250"/>
                  </a:cubicBezTo>
                  <a:cubicBezTo>
                    <a:pt x="45720" y="480060"/>
                    <a:pt x="50800" y="490220"/>
                    <a:pt x="50800" y="497840"/>
                  </a:cubicBezTo>
                  <a:cubicBezTo>
                    <a:pt x="49530" y="505460"/>
                    <a:pt x="38100" y="519430"/>
                    <a:pt x="30480" y="521970"/>
                  </a:cubicBezTo>
                  <a:cubicBezTo>
                    <a:pt x="24130" y="524510"/>
                    <a:pt x="12700" y="520700"/>
                    <a:pt x="7620" y="515620"/>
                  </a:cubicBezTo>
                  <a:cubicBezTo>
                    <a:pt x="2540" y="510540"/>
                    <a:pt x="0" y="500380"/>
                    <a:pt x="2540" y="486410"/>
                  </a:cubicBezTo>
                  <a:cubicBezTo>
                    <a:pt x="11430" y="427990"/>
                    <a:pt x="168910" y="165100"/>
                    <a:pt x="214630" y="97790"/>
                  </a:cubicBezTo>
                  <a:cubicBezTo>
                    <a:pt x="231140" y="72390"/>
                    <a:pt x="236220" y="63500"/>
                    <a:pt x="252730" y="48260"/>
                  </a:cubicBezTo>
                  <a:cubicBezTo>
                    <a:pt x="273050" y="30480"/>
                    <a:pt x="309880" y="1270"/>
                    <a:pt x="331470" y="0"/>
                  </a:cubicBezTo>
                  <a:cubicBezTo>
                    <a:pt x="344170" y="0"/>
                    <a:pt x="361950" y="8890"/>
                    <a:pt x="364490" y="17780"/>
                  </a:cubicBezTo>
                  <a:cubicBezTo>
                    <a:pt x="367030" y="25400"/>
                    <a:pt x="349250" y="46990"/>
                    <a:pt x="349250" y="469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2893993" y="4817745"/>
            <a:ext cx="668655" cy="639128"/>
            <a:chOff x="0" y="0"/>
            <a:chExt cx="891540" cy="8521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50800"/>
              <a:ext cx="797560" cy="759460"/>
            </a:xfrm>
            <a:custGeom>
              <a:avLst/>
              <a:gdLst/>
              <a:ahLst/>
              <a:cxnLst/>
              <a:rect r="r" b="b" t="t" l="l"/>
              <a:pathLst>
                <a:path h="759460" w="797560">
                  <a:moveTo>
                    <a:pt x="359410" y="0"/>
                  </a:moveTo>
                  <a:cubicBezTo>
                    <a:pt x="490220" y="54610"/>
                    <a:pt x="500380" y="64770"/>
                    <a:pt x="521970" y="86360"/>
                  </a:cubicBezTo>
                  <a:cubicBezTo>
                    <a:pt x="558800" y="125730"/>
                    <a:pt x="622300" y="204470"/>
                    <a:pt x="661670" y="264160"/>
                  </a:cubicBezTo>
                  <a:cubicBezTo>
                    <a:pt x="697230" y="318770"/>
                    <a:pt x="730250" y="379730"/>
                    <a:pt x="753110" y="429260"/>
                  </a:cubicBezTo>
                  <a:cubicBezTo>
                    <a:pt x="769620" y="468630"/>
                    <a:pt x="783590" y="505460"/>
                    <a:pt x="789940" y="537210"/>
                  </a:cubicBezTo>
                  <a:cubicBezTo>
                    <a:pt x="793750" y="560070"/>
                    <a:pt x="797560" y="582930"/>
                    <a:pt x="791210" y="599440"/>
                  </a:cubicBezTo>
                  <a:cubicBezTo>
                    <a:pt x="786130" y="612140"/>
                    <a:pt x="781050" y="618490"/>
                    <a:pt x="764540" y="627380"/>
                  </a:cubicBezTo>
                  <a:cubicBezTo>
                    <a:pt x="715010" y="651510"/>
                    <a:pt x="529590" y="646430"/>
                    <a:pt x="408940" y="666750"/>
                  </a:cubicBezTo>
                  <a:cubicBezTo>
                    <a:pt x="285750" y="687070"/>
                    <a:pt x="87630" y="759460"/>
                    <a:pt x="33020" y="749300"/>
                  </a:cubicBezTo>
                  <a:cubicBezTo>
                    <a:pt x="15240" y="746760"/>
                    <a:pt x="3810" y="737870"/>
                    <a:pt x="1270" y="728980"/>
                  </a:cubicBezTo>
                  <a:cubicBezTo>
                    <a:pt x="0" y="721360"/>
                    <a:pt x="15240" y="702310"/>
                    <a:pt x="22860" y="699770"/>
                  </a:cubicBezTo>
                  <a:cubicBezTo>
                    <a:pt x="30480" y="697230"/>
                    <a:pt x="40640" y="702310"/>
                    <a:pt x="45720" y="708660"/>
                  </a:cubicBezTo>
                  <a:cubicBezTo>
                    <a:pt x="50800" y="713740"/>
                    <a:pt x="54610" y="725170"/>
                    <a:pt x="50800" y="731520"/>
                  </a:cubicBezTo>
                  <a:cubicBezTo>
                    <a:pt x="48260" y="739140"/>
                    <a:pt x="27940" y="750570"/>
                    <a:pt x="19050" y="749300"/>
                  </a:cubicBezTo>
                  <a:cubicBezTo>
                    <a:pt x="12700" y="748030"/>
                    <a:pt x="3810" y="739140"/>
                    <a:pt x="2540" y="732790"/>
                  </a:cubicBezTo>
                  <a:cubicBezTo>
                    <a:pt x="0" y="723900"/>
                    <a:pt x="3810" y="712470"/>
                    <a:pt x="12700" y="703580"/>
                  </a:cubicBezTo>
                  <a:cubicBezTo>
                    <a:pt x="36830" y="681990"/>
                    <a:pt x="135890" y="671830"/>
                    <a:pt x="199390" y="657860"/>
                  </a:cubicBezTo>
                  <a:cubicBezTo>
                    <a:pt x="265430" y="642620"/>
                    <a:pt x="325120" y="628650"/>
                    <a:pt x="402590" y="615950"/>
                  </a:cubicBezTo>
                  <a:cubicBezTo>
                    <a:pt x="501650" y="600710"/>
                    <a:pt x="715010" y="623570"/>
                    <a:pt x="745490" y="576580"/>
                  </a:cubicBezTo>
                  <a:cubicBezTo>
                    <a:pt x="764540" y="547370"/>
                    <a:pt x="725170" y="495300"/>
                    <a:pt x="707390" y="452120"/>
                  </a:cubicBezTo>
                  <a:cubicBezTo>
                    <a:pt x="685800" y="401320"/>
                    <a:pt x="655320" y="346710"/>
                    <a:pt x="621030" y="294640"/>
                  </a:cubicBezTo>
                  <a:cubicBezTo>
                    <a:pt x="582930" y="237490"/>
                    <a:pt x="521970" y="161290"/>
                    <a:pt x="488950" y="124460"/>
                  </a:cubicBezTo>
                  <a:cubicBezTo>
                    <a:pt x="471170" y="106680"/>
                    <a:pt x="463550" y="97790"/>
                    <a:pt x="443230" y="86360"/>
                  </a:cubicBezTo>
                  <a:cubicBezTo>
                    <a:pt x="416560" y="69850"/>
                    <a:pt x="350520" y="62230"/>
                    <a:pt x="336550" y="44450"/>
                  </a:cubicBezTo>
                  <a:cubicBezTo>
                    <a:pt x="328930" y="34290"/>
                    <a:pt x="327660" y="17780"/>
                    <a:pt x="332740" y="10160"/>
                  </a:cubicBezTo>
                  <a:cubicBezTo>
                    <a:pt x="336550" y="3810"/>
                    <a:pt x="359410" y="0"/>
                    <a:pt x="35941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8958262" y="8783002"/>
            <a:ext cx="441007" cy="569595"/>
            <a:chOff x="0" y="0"/>
            <a:chExt cx="588010" cy="7594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6990" y="48260"/>
              <a:ext cx="490220" cy="662940"/>
            </a:xfrm>
            <a:custGeom>
              <a:avLst/>
              <a:gdLst/>
              <a:ahLst/>
              <a:cxnLst/>
              <a:rect r="r" b="b" t="t" l="l"/>
              <a:pathLst>
                <a:path h="662940" w="490220">
                  <a:moveTo>
                    <a:pt x="477520" y="49530"/>
                  </a:moveTo>
                  <a:cubicBezTo>
                    <a:pt x="359410" y="143510"/>
                    <a:pt x="306070" y="208280"/>
                    <a:pt x="262890" y="266700"/>
                  </a:cubicBezTo>
                  <a:cubicBezTo>
                    <a:pt x="217170" y="327660"/>
                    <a:pt x="175260" y="398780"/>
                    <a:pt x="138430" y="466090"/>
                  </a:cubicBezTo>
                  <a:cubicBezTo>
                    <a:pt x="102870" y="529590"/>
                    <a:pt x="67310" y="640080"/>
                    <a:pt x="40640" y="656590"/>
                  </a:cubicBezTo>
                  <a:cubicBezTo>
                    <a:pt x="33020" y="662940"/>
                    <a:pt x="24130" y="660400"/>
                    <a:pt x="17780" y="657860"/>
                  </a:cubicBezTo>
                  <a:cubicBezTo>
                    <a:pt x="11430" y="654050"/>
                    <a:pt x="3810" y="645160"/>
                    <a:pt x="3810" y="638810"/>
                  </a:cubicBezTo>
                  <a:cubicBezTo>
                    <a:pt x="3810" y="629920"/>
                    <a:pt x="17780" y="612140"/>
                    <a:pt x="26670" y="609600"/>
                  </a:cubicBezTo>
                  <a:cubicBezTo>
                    <a:pt x="33020" y="608330"/>
                    <a:pt x="43180" y="613410"/>
                    <a:pt x="48260" y="618490"/>
                  </a:cubicBezTo>
                  <a:cubicBezTo>
                    <a:pt x="52070" y="623570"/>
                    <a:pt x="55880" y="635000"/>
                    <a:pt x="53340" y="642620"/>
                  </a:cubicBezTo>
                  <a:cubicBezTo>
                    <a:pt x="49530" y="650240"/>
                    <a:pt x="36830" y="660400"/>
                    <a:pt x="27940" y="660400"/>
                  </a:cubicBezTo>
                  <a:cubicBezTo>
                    <a:pt x="20320" y="660400"/>
                    <a:pt x="6350" y="651510"/>
                    <a:pt x="3810" y="641350"/>
                  </a:cubicBezTo>
                  <a:cubicBezTo>
                    <a:pt x="0" y="626110"/>
                    <a:pt x="12700" y="603250"/>
                    <a:pt x="26670" y="572770"/>
                  </a:cubicBezTo>
                  <a:cubicBezTo>
                    <a:pt x="59690" y="501650"/>
                    <a:pt x="152400" y="330200"/>
                    <a:pt x="222250" y="234950"/>
                  </a:cubicBezTo>
                  <a:cubicBezTo>
                    <a:pt x="281940" y="154940"/>
                    <a:pt x="361950" y="67310"/>
                    <a:pt x="410210" y="31750"/>
                  </a:cubicBezTo>
                  <a:cubicBezTo>
                    <a:pt x="433070" y="13970"/>
                    <a:pt x="454660" y="0"/>
                    <a:pt x="468630" y="2540"/>
                  </a:cubicBezTo>
                  <a:cubicBezTo>
                    <a:pt x="477520" y="3810"/>
                    <a:pt x="487680" y="15240"/>
                    <a:pt x="488950" y="22860"/>
                  </a:cubicBezTo>
                  <a:cubicBezTo>
                    <a:pt x="490220" y="30480"/>
                    <a:pt x="477520" y="49530"/>
                    <a:pt x="477520" y="495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007793" y="8829675"/>
            <a:ext cx="517207" cy="527685"/>
            <a:chOff x="0" y="0"/>
            <a:chExt cx="689610" cy="7035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9530" y="49530"/>
              <a:ext cx="593090" cy="614680"/>
            </a:xfrm>
            <a:custGeom>
              <a:avLst/>
              <a:gdLst/>
              <a:ahLst/>
              <a:cxnLst/>
              <a:rect r="r" b="b" t="t" l="l"/>
              <a:pathLst>
                <a:path h="614680" w="593090">
                  <a:moveTo>
                    <a:pt x="325120" y="16510"/>
                  </a:moveTo>
                  <a:cubicBezTo>
                    <a:pt x="591820" y="547370"/>
                    <a:pt x="593090" y="563880"/>
                    <a:pt x="588010" y="577850"/>
                  </a:cubicBezTo>
                  <a:cubicBezTo>
                    <a:pt x="584200" y="588010"/>
                    <a:pt x="575310" y="593090"/>
                    <a:pt x="563880" y="598170"/>
                  </a:cubicBezTo>
                  <a:cubicBezTo>
                    <a:pt x="542290" y="605790"/>
                    <a:pt x="511810" y="601980"/>
                    <a:pt x="467360" y="603250"/>
                  </a:cubicBezTo>
                  <a:cubicBezTo>
                    <a:pt x="373380" y="603250"/>
                    <a:pt x="82550" y="614680"/>
                    <a:pt x="26670" y="589280"/>
                  </a:cubicBezTo>
                  <a:cubicBezTo>
                    <a:pt x="10160" y="582930"/>
                    <a:pt x="1270" y="571500"/>
                    <a:pt x="1270" y="563880"/>
                  </a:cubicBezTo>
                  <a:cubicBezTo>
                    <a:pt x="1270" y="554990"/>
                    <a:pt x="20320" y="539750"/>
                    <a:pt x="29210" y="539750"/>
                  </a:cubicBezTo>
                  <a:cubicBezTo>
                    <a:pt x="35560" y="538480"/>
                    <a:pt x="45720" y="546100"/>
                    <a:pt x="48260" y="552450"/>
                  </a:cubicBezTo>
                  <a:cubicBezTo>
                    <a:pt x="52070" y="558800"/>
                    <a:pt x="53340" y="570230"/>
                    <a:pt x="49530" y="576580"/>
                  </a:cubicBezTo>
                  <a:cubicBezTo>
                    <a:pt x="44450" y="582930"/>
                    <a:pt x="29210" y="590550"/>
                    <a:pt x="21590" y="589280"/>
                  </a:cubicBezTo>
                  <a:cubicBezTo>
                    <a:pt x="13970" y="588010"/>
                    <a:pt x="5080" y="580390"/>
                    <a:pt x="2540" y="574040"/>
                  </a:cubicBezTo>
                  <a:cubicBezTo>
                    <a:pt x="0" y="567690"/>
                    <a:pt x="1270" y="556260"/>
                    <a:pt x="5080" y="549910"/>
                  </a:cubicBezTo>
                  <a:cubicBezTo>
                    <a:pt x="8890" y="544830"/>
                    <a:pt x="13970" y="542290"/>
                    <a:pt x="26670" y="538480"/>
                  </a:cubicBezTo>
                  <a:cubicBezTo>
                    <a:pt x="78740" y="527050"/>
                    <a:pt x="382270" y="556260"/>
                    <a:pt x="466090" y="552450"/>
                  </a:cubicBezTo>
                  <a:cubicBezTo>
                    <a:pt x="500380" y="549910"/>
                    <a:pt x="529590" y="560070"/>
                    <a:pt x="538480" y="542290"/>
                  </a:cubicBezTo>
                  <a:cubicBezTo>
                    <a:pt x="563880" y="495300"/>
                    <a:pt x="330200" y="165100"/>
                    <a:pt x="295910" y="81280"/>
                  </a:cubicBezTo>
                  <a:cubicBezTo>
                    <a:pt x="284480" y="50800"/>
                    <a:pt x="273050" y="31750"/>
                    <a:pt x="278130" y="17780"/>
                  </a:cubicBezTo>
                  <a:cubicBezTo>
                    <a:pt x="280670" y="8890"/>
                    <a:pt x="293370" y="1270"/>
                    <a:pt x="300990" y="1270"/>
                  </a:cubicBezTo>
                  <a:cubicBezTo>
                    <a:pt x="308610" y="0"/>
                    <a:pt x="325120" y="16510"/>
                    <a:pt x="325120" y="165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code  Description automatically generated"/>
          <p:cNvSpPr/>
          <p:nvPr/>
        </p:nvSpPr>
        <p:spPr>
          <a:xfrm flipH="false" flipV="false" rot="0">
            <a:off x="0" y="819978"/>
            <a:ext cx="18288000" cy="8647043"/>
          </a:xfrm>
          <a:custGeom>
            <a:avLst/>
            <a:gdLst/>
            <a:ahLst/>
            <a:cxnLst/>
            <a:rect r="r" b="b" t="t" l="l"/>
            <a:pathLst>
              <a:path h="8647043" w="18288000">
                <a:moveTo>
                  <a:pt x="0" y="0"/>
                </a:moveTo>
                <a:lnTo>
                  <a:pt x="18288000" y="0"/>
                </a:lnTo>
                <a:lnTo>
                  <a:pt x="18288000" y="8647043"/>
                </a:lnTo>
                <a:lnTo>
                  <a:pt x="0" y="864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812530" y="4856797"/>
            <a:ext cx="693420" cy="414338"/>
            <a:chOff x="0" y="0"/>
            <a:chExt cx="924560" cy="552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50800"/>
              <a:ext cx="828040" cy="452120"/>
            </a:xfrm>
            <a:custGeom>
              <a:avLst/>
              <a:gdLst/>
              <a:ahLst/>
              <a:cxnLst/>
              <a:rect r="r" b="b" t="t" l="l"/>
              <a:pathLst>
                <a:path h="452120" w="828040">
                  <a:moveTo>
                    <a:pt x="30480" y="0"/>
                  </a:moveTo>
                  <a:cubicBezTo>
                    <a:pt x="252730" y="72390"/>
                    <a:pt x="609600" y="267970"/>
                    <a:pt x="722630" y="337820"/>
                  </a:cubicBezTo>
                  <a:cubicBezTo>
                    <a:pt x="772160" y="368300"/>
                    <a:pt x="811530" y="388620"/>
                    <a:pt x="822960" y="410210"/>
                  </a:cubicBezTo>
                  <a:cubicBezTo>
                    <a:pt x="828040" y="420370"/>
                    <a:pt x="828040" y="433070"/>
                    <a:pt x="822960" y="440690"/>
                  </a:cubicBezTo>
                  <a:cubicBezTo>
                    <a:pt x="819150" y="447040"/>
                    <a:pt x="808990" y="452120"/>
                    <a:pt x="801370" y="450850"/>
                  </a:cubicBezTo>
                  <a:cubicBezTo>
                    <a:pt x="793750" y="448310"/>
                    <a:pt x="778510" y="431800"/>
                    <a:pt x="777240" y="422910"/>
                  </a:cubicBezTo>
                  <a:cubicBezTo>
                    <a:pt x="777240" y="415290"/>
                    <a:pt x="784860" y="406400"/>
                    <a:pt x="791210" y="402590"/>
                  </a:cubicBezTo>
                  <a:cubicBezTo>
                    <a:pt x="796290" y="400050"/>
                    <a:pt x="808990" y="398780"/>
                    <a:pt x="814070" y="402590"/>
                  </a:cubicBezTo>
                  <a:cubicBezTo>
                    <a:pt x="821690" y="407670"/>
                    <a:pt x="828040" y="430530"/>
                    <a:pt x="824230" y="438150"/>
                  </a:cubicBezTo>
                  <a:cubicBezTo>
                    <a:pt x="821690" y="445770"/>
                    <a:pt x="807720" y="450850"/>
                    <a:pt x="796290" y="449580"/>
                  </a:cubicBezTo>
                  <a:cubicBezTo>
                    <a:pt x="773430" y="447040"/>
                    <a:pt x="745490" y="411480"/>
                    <a:pt x="699770" y="383540"/>
                  </a:cubicBezTo>
                  <a:cubicBezTo>
                    <a:pt x="594360" y="320040"/>
                    <a:pt x="273050" y="152400"/>
                    <a:pt x="167640" y="100330"/>
                  </a:cubicBezTo>
                  <a:cubicBezTo>
                    <a:pt x="124460" y="78740"/>
                    <a:pt x="102870" y="66040"/>
                    <a:pt x="74930" y="57150"/>
                  </a:cubicBezTo>
                  <a:cubicBezTo>
                    <a:pt x="52070" y="50800"/>
                    <a:pt x="22860" y="55880"/>
                    <a:pt x="11430" y="45720"/>
                  </a:cubicBezTo>
                  <a:cubicBezTo>
                    <a:pt x="3810" y="39370"/>
                    <a:pt x="0" y="26670"/>
                    <a:pt x="2540" y="19050"/>
                  </a:cubicBezTo>
                  <a:cubicBezTo>
                    <a:pt x="5080" y="11430"/>
                    <a:pt x="30480" y="0"/>
                    <a:pt x="3048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852535" y="4775835"/>
            <a:ext cx="569595" cy="564832"/>
            <a:chOff x="0" y="0"/>
            <a:chExt cx="759460" cy="753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8260"/>
              <a:ext cx="662940" cy="655320"/>
            </a:xfrm>
            <a:custGeom>
              <a:avLst/>
              <a:gdLst/>
              <a:ahLst/>
              <a:cxnLst/>
              <a:rect r="r" b="b" t="t" l="l"/>
              <a:pathLst>
                <a:path h="655320" w="662940">
                  <a:moveTo>
                    <a:pt x="648970" y="46990"/>
                  </a:moveTo>
                  <a:cubicBezTo>
                    <a:pt x="344170" y="273050"/>
                    <a:pt x="289560" y="342900"/>
                    <a:pt x="228600" y="414020"/>
                  </a:cubicBezTo>
                  <a:cubicBezTo>
                    <a:pt x="163830" y="488950"/>
                    <a:pt x="74930" y="631190"/>
                    <a:pt x="39370" y="650240"/>
                  </a:cubicBezTo>
                  <a:cubicBezTo>
                    <a:pt x="29210" y="655320"/>
                    <a:pt x="22860" y="655320"/>
                    <a:pt x="16510" y="651510"/>
                  </a:cubicBezTo>
                  <a:cubicBezTo>
                    <a:pt x="8890" y="647700"/>
                    <a:pt x="0" y="633730"/>
                    <a:pt x="1270" y="624840"/>
                  </a:cubicBezTo>
                  <a:cubicBezTo>
                    <a:pt x="1270" y="617220"/>
                    <a:pt x="13970" y="604520"/>
                    <a:pt x="22860" y="603250"/>
                  </a:cubicBezTo>
                  <a:cubicBezTo>
                    <a:pt x="29210" y="601980"/>
                    <a:pt x="39370" y="605790"/>
                    <a:pt x="44450" y="610870"/>
                  </a:cubicBezTo>
                  <a:cubicBezTo>
                    <a:pt x="49530" y="615950"/>
                    <a:pt x="53340" y="627380"/>
                    <a:pt x="50800" y="635000"/>
                  </a:cubicBezTo>
                  <a:cubicBezTo>
                    <a:pt x="48260" y="642620"/>
                    <a:pt x="34290" y="652780"/>
                    <a:pt x="26670" y="654050"/>
                  </a:cubicBezTo>
                  <a:cubicBezTo>
                    <a:pt x="19050" y="654050"/>
                    <a:pt x="8890" y="648970"/>
                    <a:pt x="5080" y="643890"/>
                  </a:cubicBezTo>
                  <a:cubicBezTo>
                    <a:pt x="1270" y="636270"/>
                    <a:pt x="1270" y="626110"/>
                    <a:pt x="6350" y="612140"/>
                  </a:cubicBezTo>
                  <a:cubicBezTo>
                    <a:pt x="21590" y="570230"/>
                    <a:pt x="127000" y="454660"/>
                    <a:pt x="190500" y="381000"/>
                  </a:cubicBezTo>
                  <a:cubicBezTo>
                    <a:pt x="251460" y="308610"/>
                    <a:pt x="309880" y="236220"/>
                    <a:pt x="381000" y="173990"/>
                  </a:cubicBezTo>
                  <a:cubicBezTo>
                    <a:pt x="454660" y="109220"/>
                    <a:pt x="580390" y="11430"/>
                    <a:pt x="624840" y="2540"/>
                  </a:cubicBezTo>
                  <a:cubicBezTo>
                    <a:pt x="640080" y="0"/>
                    <a:pt x="654050" y="3810"/>
                    <a:pt x="657860" y="10160"/>
                  </a:cubicBezTo>
                  <a:cubicBezTo>
                    <a:pt x="662940" y="17780"/>
                    <a:pt x="648970" y="46990"/>
                    <a:pt x="648970" y="469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644062" y="4915853"/>
            <a:ext cx="3308985" cy="166688"/>
            <a:chOff x="0" y="0"/>
            <a:chExt cx="4411980" cy="222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35560"/>
              <a:ext cx="4311650" cy="208280"/>
            </a:xfrm>
            <a:custGeom>
              <a:avLst/>
              <a:gdLst/>
              <a:ahLst/>
              <a:cxnLst/>
              <a:rect r="r" b="b" t="t" l="l"/>
              <a:pathLst>
                <a:path h="208280" w="4311650">
                  <a:moveTo>
                    <a:pt x="25400" y="85090"/>
                  </a:moveTo>
                  <a:cubicBezTo>
                    <a:pt x="3694430" y="12700"/>
                    <a:pt x="4199890" y="0"/>
                    <a:pt x="4284980" y="20320"/>
                  </a:cubicBezTo>
                  <a:cubicBezTo>
                    <a:pt x="4297680" y="24130"/>
                    <a:pt x="4302760" y="26670"/>
                    <a:pt x="4306570" y="31750"/>
                  </a:cubicBezTo>
                  <a:cubicBezTo>
                    <a:pt x="4310380" y="38100"/>
                    <a:pt x="4311650" y="49530"/>
                    <a:pt x="4309110" y="55880"/>
                  </a:cubicBezTo>
                  <a:cubicBezTo>
                    <a:pt x="4306570" y="62230"/>
                    <a:pt x="4297680" y="69850"/>
                    <a:pt x="4290060" y="71120"/>
                  </a:cubicBezTo>
                  <a:cubicBezTo>
                    <a:pt x="4283710" y="72390"/>
                    <a:pt x="4272280" y="69850"/>
                    <a:pt x="4267200" y="64770"/>
                  </a:cubicBezTo>
                  <a:cubicBezTo>
                    <a:pt x="4262120" y="59690"/>
                    <a:pt x="4259580" y="49530"/>
                    <a:pt x="4259580" y="41910"/>
                  </a:cubicBezTo>
                  <a:cubicBezTo>
                    <a:pt x="4260850" y="35560"/>
                    <a:pt x="4268470" y="26670"/>
                    <a:pt x="4274820" y="22860"/>
                  </a:cubicBezTo>
                  <a:cubicBezTo>
                    <a:pt x="4281170" y="20320"/>
                    <a:pt x="4292600" y="20320"/>
                    <a:pt x="4297680" y="24130"/>
                  </a:cubicBezTo>
                  <a:cubicBezTo>
                    <a:pt x="4304030" y="27940"/>
                    <a:pt x="4311650" y="38100"/>
                    <a:pt x="4310380" y="44450"/>
                  </a:cubicBezTo>
                  <a:cubicBezTo>
                    <a:pt x="4309110" y="53340"/>
                    <a:pt x="4302760" y="63500"/>
                    <a:pt x="4284980" y="71120"/>
                  </a:cubicBezTo>
                  <a:cubicBezTo>
                    <a:pt x="4184650" y="114300"/>
                    <a:pt x="3578860" y="63500"/>
                    <a:pt x="3087370" y="68580"/>
                  </a:cubicBezTo>
                  <a:cubicBezTo>
                    <a:pt x="2302510" y="76200"/>
                    <a:pt x="199390" y="208280"/>
                    <a:pt x="26670" y="135890"/>
                  </a:cubicBezTo>
                  <a:cubicBezTo>
                    <a:pt x="7620" y="127000"/>
                    <a:pt x="0" y="115570"/>
                    <a:pt x="1270" y="107950"/>
                  </a:cubicBezTo>
                  <a:cubicBezTo>
                    <a:pt x="1270" y="99060"/>
                    <a:pt x="25400" y="85090"/>
                    <a:pt x="25400" y="850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806362" y="3188970"/>
            <a:ext cx="193358" cy="1834515"/>
            <a:chOff x="0" y="0"/>
            <a:chExt cx="257810" cy="24460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1910" y="46990"/>
              <a:ext cx="172720" cy="2348230"/>
            </a:xfrm>
            <a:custGeom>
              <a:avLst/>
              <a:gdLst/>
              <a:ahLst/>
              <a:cxnLst/>
              <a:rect r="r" b="b" t="t" l="l"/>
              <a:pathLst>
                <a:path h="2348230" w="172720">
                  <a:moveTo>
                    <a:pt x="73660" y="34290"/>
                  </a:moveTo>
                  <a:cubicBezTo>
                    <a:pt x="53340" y="388620"/>
                    <a:pt x="128270" y="1238250"/>
                    <a:pt x="144780" y="1626870"/>
                  </a:cubicBezTo>
                  <a:cubicBezTo>
                    <a:pt x="156210" y="1884680"/>
                    <a:pt x="172720" y="2164080"/>
                    <a:pt x="163830" y="2270760"/>
                  </a:cubicBezTo>
                  <a:cubicBezTo>
                    <a:pt x="160020" y="2306320"/>
                    <a:pt x="160020" y="2331720"/>
                    <a:pt x="148590" y="2340610"/>
                  </a:cubicBezTo>
                  <a:cubicBezTo>
                    <a:pt x="140970" y="2348230"/>
                    <a:pt x="124460" y="2346960"/>
                    <a:pt x="118110" y="2343150"/>
                  </a:cubicBezTo>
                  <a:cubicBezTo>
                    <a:pt x="111760" y="2340610"/>
                    <a:pt x="105410" y="2329180"/>
                    <a:pt x="106680" y="2322830"/>
                  </a:cubicBezTo>
                  <a:cubicBezTo>
                    <a:pt x="107950" y="2313940"/>
                    <a:pt x="124460" y="2297430"/>
                    <a:pt x="132080" y="2296160"/>
                  </a:cubicBezTo>
                  <a:cubicBezTo>
                    <a:pt x="139700" y="2296160"/>
                    <a:pt x="149860" y="2302510"/>
                    <a:pt x="153670" y="2308860"/>
                  </a:cubicBezTo>
                  <a:cubicBezTo>
                    <a:pt x="157480" y="2313940"/>
                    <a:pt x="158750" y="2326640"/>
                    <a:pt x="154940" y="2331720"/>
                  </a:cubicBezTo>
                  <a:cubicBezTo>
                    <a:pt x="151130" y="2339340"/>
                    <a:pt x="135890" y="2348230"/>
                    <a:pt x="128270" y="2346960"/>
                  </a:cubicBezTo>
                  <a:cubicBezTo>
                    <a:pt x="120650" y="2345690"/>
                    <a:pt x="113030" y="2339340"/>
                    <a:pt x="106680" y="2325370"/>
                  </a:cubicBezTo>
                  <a:cubicBezTo>
                    <a:pt x="78740" y="2260600"/>
                    <a:pt x="106680" y="1953260"/>
                    <a:pt x="97790" y="1697990"/>
                  </a:cubicBezTo>
                  <a:cubicBezTo>
                    <a:pt x="83820" y="1299210"/>
                    <a:pt x="0" y="407670"/>
                    <a:pt x="8890" y="163830"/>
                  </a:cubicBezTo>
                  <a:cubicBezTo>
                    <a:pt x="10160" y="87630"/>
                    <a:pt x="8890" y="35560"/>
                    <a:pt x="26670" y="13970"/>
                  </a:cubicBezTo>
                  <a:cubicBezTo>
                    <a:pt x="34290" y="3810"/>
                    <a:pt x="50800" y="0"/>
                    <a:pt x="58420" y="3810"/>
                  </a:cubicBezTo>
                  <a:cubicBezTo>
                    <a:pt x="66040" y="6350"/>
                    <a:pt x="73660" y="34290"/>
                    <a:pt x="73660" y="342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623482" y="3217545"/>
            <a:ext cx="279082" cy="384810"/>
            <a:chOff x="0" y="0"/>
            <a:chExt cx="372110" cy="513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5720"/>
              <a:ext cx="274320" cy="417830"/>
            </a:xfrm>
            <a:custGeom>
              <a:avLst/>
              <a:gdLst/>
              <a:ahLst/>
              <a:cxnLst/>
              <a:rect r="r" b="b" t="t" l="l"/>
              <a:pathLst>
                <a:path h="417830" w="274320">
                  <a:moveTo>
                    <a:pt x="270510" y="39370"/>
                  </a:moveTo>
                  <a:cubicBezTo>
                    <a:pt x="58420" y="388620"/>
                    <a:pt x="39370" y="415290"/>
                    <a:pt x="25400" y="416560"/>
                  </a:cubicBezTo>
                  <a:cubicBezTo>
                    <a:pt x="15240" y="416560"/>
                    <a:pt x="3810" y="405130"/>
                    <a:pt x="1270" y="396240"/>
                  </a:cubicBezTo>
                  <a:cubicBezTo>
                    <a:pt x="0" y="388620"/>
                    <a:pt x="7620" y="373380"/>
                    <a:pt x="13970" y="368300"/>
                  </a:cubicBezTo>
                  <a:cubicBezTo>
                    <a:pt x="20320" y="364490"/>
                    <a:pt x="31750" y="365760"/>
                    <a:pt x="38100" y="368300"/>
                  </a:cubicBezTo>
                  <a:cubicBezTo>
                    <a:pt x="44450" y="372110"/>
                    <a:pt x="50800" y="381000"/>
                    <a:pt x="50800" y="388620"/>
                  </a:cubicBezTo>
                  <a:cubicBezTo>
                    <a:pt x="52070" y="396240"/>
                    <a:pt x="43180" y="411480"/>
                    <a:pt x="35560" y="414020"/>
                  </a:cubicBezTo>
                  <a:cubicBezTo>
                    <a:pt x="29210" y="417830"/>
                    <a:pt x="17780" y="416560"/>
                    <a:pt x="12700" y="412750"/>
                  </a:cubicBezTo>
                  <a:cubicBezTo>
                    <a:pt x="6350" y="406400"/>
                    <a:pt x="2540" y="393700"/>
                    <a:pt x="6350" y="375920"/>
                  </a:cubicBezTo>
                  <a:cubicBezTo>
                    <a:pt x="16510" y="316230"/>
                    <a:pt x="180340" y="40640"/>
                    <a:pt x="229870" y="10160"/>
                  </a:cubicBezTo>
                  <a:cubicBezTo>
                    <a:pt x="243840" y="0"/>
                    <a:pt x="260350" y="0"/>
                    <a:pt x="267970" y="5080"/>
                  </a:cubicBezTo>
                  <a:cubicBezTo>
                    <a:pt x="274320" y="10160"/>
                    <a:pt x="270510" y="39370"/>
                    <a:pt x="270510" y="393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2824460" y="3156585"/>
            <a:ext cx="292418" cy="455295"/>
            <a:chOff x="0" y="0"/>
            <a:chExt cx="389890" cy="6070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8260"/>
              <a:ext cx="290830" cy="511810"/>
            </a:xfrm>
            <a:custGeom>
              <a:avLst/>
              <a:gdLst/>
              <a:ahLst/>
              <a:cxnLst/>
              <a:rect r="r" b="b" t="t" l="l"/>
              <a:pathLst>
                <a:path h="511810" w="290830">
                  <a:moveTo>
                    <a:pt x="46990" y="15240"/>
                  </a:moveTo>
                  <a:cubicBezTo>
                    <a:pt x="289560" y="490220"/>
                    <a:pt x="284480" y="502920"/>
                    <a:pt x="276860" y="508000"/>
                  </a:cubicBezTo>
                  <a:cubicBezTo>
                    <a:pt x="270510" y="511810"/>
                    <a:pt x="252730" y="506730"/>
                    <a:pt x="246380" y="501650"/>
                  </a:cubicBezTo>
                  <a:cubicBezTo>
                    <a:pt x="241300" y="496570"/>
                    <a:pt x="238760" y="485140"/>
                    <a:pt x="241300" y="478790"/>
                  </a:cubicBezTo>
                  <a:cubicBezTo>
                    <a:pt x="243840" y="471170"/>
                    <a:pt x="257810" y="461010"/>
                    <a:pt x="265430" y="459740"/>
                  </a:cubicBezTo>
                  <a:cubicBezTo>
                    <a:pt x="273050" y="458470"/>
                    <a:pt x="283210" y="463550"/>
                    <a:pt x="287020" y="469900"/>
                  </a:cubicBezTo>
                  <a:cubicBezTo>
                    <a:pt x="290830" y="478790"/>
                    <a:pt x="287020" y="501650"/>
                    <a:pt x="279400" y="506730"/>
                  </a:cubicBezTo>
                  <a:cubicBezTo>
                    <a:pt x="271780" y="510540"/>
                    <a:pt x="257810" y="508000"/>
                    <a:pt x="243840" y="497840"/>
                  </a:cubicBezTo>
                  <a:cubicBezTo>
                    <a:pt x="191770" y="455930"/>
                    <a:pt x="3810" y="105410"/>
                    <a:pt x="1270" y="38100"/>
                  </a:cubicBezTo>
                  <a:cubicBezTo>
                    <a:pt x="0" y="20320"/>
                    <a:pt x="7620" y="6350"/>
                    <a:pt x="15240" y="2540"/>
                  </a:cubicBezTo>
                  <a:cubicBezTo>
                    <a:pt x="22860" y="0"/>
                    <a:pt x="46990" y="15240"/>
                    <a:pt x="46990" y="152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2599670" y="2702242"/>
            <a:ext cx="288608" cy="419100"/>
            <a:chOff x="0" y="0"/>
            <a:chExt cx="384810" cy="558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1910" y="49530"/>
              <a:ext cx="297180" cy="458470"/>
            </a:xfrm>
            <a:custGeom>
              <a:avLst/>
              <a:gdLst/>
              <a:ahLst/>
              <a:cxnLst/>
              <a:rect r="r" b="b" t="t" l="l"/>
              <a:pathLst>
                <a:path h="458470" w="297180">
                  <a:moveTo>
                    <a:pt x="250190" y="66040"/>
                  </a:moveTo>
                  <a:cubicBezTo>
                    <a:pt x="238760" y="46990"/>
                    <a:pt x="245110" y="67310"/>
                    <a:pt x="243840" y="80010"/>
                  </a:cubicBezTo>
                  <a:cubicBezTo>
                    <a:pt x="240030" y="101600"/>
                    <a:pt x="227330" y="124460"/>
                    <a:pt x="210820" y="157480"/>
                  </a:cubicBezTo>
                  <a:cubicBezTo>
                    <a:pt x="179070" y="223520"/>
                    <a:pt x="85090" y="415290"/>
                    <a:pt x="53340" y="447040"/>
                  </a:cubicBezTo>
                  <a:cubicBezTo>
                    <a:pt x="44450" y="454660"/>
                    <a:pt x="39370" y="457200"/>
                    <a:pt x="31750" y="457200"/>
                  </a:cubicBezTo>
                  <a:cubicBezTo>
                    <a:pt x="25400" y="457200"/>
                    <a:pt x="15240" y="452120"/>
                    <a:pt x="11430" y="445770"/>
                  </a:cubicBezTo>
                  <a:cubicBezTo>
                    <a:pt x="7620" y="439420"/>
                    <a:pt x="8890" y="421640"/>
                    <a:pt x="12700" y="415290"/>
                  </a:cubicBezTo>
                  <a:cubicBezTo>
                    <a:pt x="17780" y="410210"/>
                    <a:pt x="27940" y="405130"/>
                    <a:pt x="35560" y="407670"/>
                  </a:cubicBezTo>
                  <a:cubicBezTo>
                    <a:pt x="43180" y="408940"/>
                    <a:pt x="55880" y="420370"/>
                    <a:pt x="57150" y="427990"/>
                  </a:cubicBezTo>
                  <a:cubicBezTo>
                    <a:pt x="59690" y="435610"/>
                    <a:pt x="54610" y="445770"/>
                    <a:pt x="49530" y="450850"/>
                  </a:cubicBezTo>
                  <a:cubicBezTo>
                    <a:pt x="44450" y="455930"/>
                    <a:pt x="33020" y="458470"/>
                    <a:pt x="26670" y="457200"/>
                  </a:cubicBezTo>
                  <a:cubicBezTo>
                    <a:pt x="20320" y="455930"/>
                    <a:pt x="10160" y="452120"/>
                    <a:pt x="8890" y="441960"/>
                  </a:cubicBezTo>
                  <a:cubicBezTo>
                    <a:pt x="0" y="397510"/>
                    <a:pt x="168910" y="86360"/>
                    <a:pt x="212090" y="30480"/>
                  </a:cubicBezTo>
                  <a:cubicBezTo>
                    <a:pt x="224790" y="12700"/>
                    <a:pt x="231140" y="2540"/>
                    <a:pt x="243840" y="1270"/>
                  </a:cubicBezTo>
                  <a:cubicBezTo>
                    <a:pt x="256540" y="0"/>
                    <a:pt x="278130" y="12700"/>
                    <a:pt x="285750" y="24130"/>
                  </a:cubicBezTo>
                  <a:cubicBezTo>
                    <a:pt x="294640" y="35560"/>
                    <a:pt x="297180" y="63500"/>
                    <a:pt x="292100" y="72390"/>
                  </a:cubicBezTo>
                  <a:cubicBezTo>
                    <a:pt x="288290" y="77470"/>
                    <a:pt x="276860" y="81280"/>
                    <a:pt x="269240" y="80010"/>
                  </a:cubicBezTo>
                  <a:cubicBezTo>
                    <a:pt x="262890" y="78740"/>
                    <a:pt x="250190" y="66040"/>
                    <a:pt x="250190" y="660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2594907" y="2699385"/>
            <a:ext cx="481012" cy="421957"/>
            <a:chOff x="0" y="0"/>
            <a:chExt cx="641350" cy="5626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8260" y="49530"/>
              <a:ext cx="546100" cy="469900"/>
            </a:xfrm>
            <a:custGeom>
              <a:avLst/>
              <a:gdLst/>
              <a:ahLst/>
              <a:cxnLst/>
              <a:rect r="r" b="b" t="t" l="l"/>
              <a:pathLst>
                <a:path h="469900" w="546100">
                  <a:moveTo>
                    <a:pt x="214630" y="12700"/>
                  </a:moveTo>
                  <a:cubicBezTo>
                    <a:pt x="257810" y="0"/>
                    <a:pt x="274320" y="0"/>
                    <a:pt x="290830" y="7620"/>
                  </a:cubicBezTo>
                  <a:cubicBezTo>
                    <a:pt x="317500" y="22860"/>
                    <a:pt x="349250" y="60960"/>
                    <a:pt x="381000" y="104140"/>
                  </a:cubicBezTo>
                  <a:cubicBezTo>
                    <a:pt x="431800" y="175260"/>
                    <a:pt x="532130" y="350520"/>
                    <a:pt x="542290" y="407670"/>
                  </a:cubicBezTo>
                  <a:cubicBezTo>
                    <a:pt x="546100" y="427990"/>
                    <a:pt x="544830" y="443230"/>
                    <a:pt x="535940" y="452120"/>
                  </a:cubicBezTo>
                  <a:cubicBezTo>
                    <a:pt x="524510" y="463550"/>
                    <a:pt x="500380" y="459740"/>
                    <a:pt x="467360" y="461010"/>
                  </a:cubicBezTo>
                  <a:cubicBezTo>
                    <a:pt x="382270" y="464820"/>
                    <a:pt x="40640" y="469900"/>
                    <a:pt x="7620" y="440690"/>
                  </a:cubicBezTo>
                  <a:cubicBezTo>
                    <a:pt x="0" y="433070"/>
                    <a:pt x="2540" y="422910"/>
                    <a:pt x="3810" y="416560"/>
                  </a:cubicBezTo>
                  <a:cubicBezTo>
                    <a:pt x="6350" y="410210"/>
                    <a:pt x="15240" y="401320"/>
                    <a:pt x="21590" y="400050"/>
                  </a:cubicBezTo>
                  <a:cubicBezTo>
                    <a:pt x="30480" y="400050"/>
                    <a:pt x="50800" y="411480"/>
                    <a:pt x="53340" y="420370"/>
                  </a:cubicBezTo>
                  <a:cubicBezTo>
                    <a:pt x="54610" y="427990"/>
                    <a:pt x="40640" y="448310"/>
                    <a:pt x="31750" y="449580"/>
                  </a:cubicBezTo>
                  <a:cubicBezTo>
                    <a:pt x="24130" y="450850"/>
                    <a:pt x="5080" y="435610"/>
                    <a:pt x="2540" y="427990"/>
                  </a:cubicBezTo>
                  <a:cubicBezTo>
                    <a:pt x="1270" y="419100"/>
                    <a:pt x="7620" y="407670"/>
                    <a:pt x="19050" y="401320"/>
                  </a:cubicBezTo>
                  <a:cubicBezTo>
                    <a:pt x="49530" y="383540"/>
                    <a:pt x="165100" y="388620"/>
                    <a:pt x="240030" y="389890"/>
                  </a:cubicBezTo>
                  <a:cubicBezTo>
                    <a:pt x="316230" y="392430"/>
                    <a:pt x="435610" y="396240"/>
                    <a:pt x="472440" y="410210"/>
                  </a:cubicBezTo>
                  <a:cubicBezTo>
                    <a:pt x="485140" y="415290"/>
                    <a:pt x="492760" y="430530"/>
                    <a:pt x="495300" y="429260"/>
                  </a:cubicBezTo>
                  <a:cubicBezTo>
                    <a:pt x="504190" y="421640"/>
                    <a:pt x="388620" y="203200"/>
                    <a:pt x="341630" y="135890"/>
                  </a:cubicBezTo>
                  <a:cubicBezTo>
                    <a:pt x="312420" y="95250"/>
                    <a:pt x="280670" y="53340"/>
                    <a:pt x="259080" y="48260"/>
                  </a:cubicBezTo>
                  <a:cubicBezTo>
                    <a:pt x="247650" y="45720"/>
                    <a:pt x="237490" y="60960"/>
                    <a:pt x="228600" y="60960"/>
                  </a:cubicBezTo>
                  <a:cubicBezTo>
                    <a:pt x="220980" y="60960"/>
                    <a:pt x="210820" y="58420"/>
                    <a:pt x="205740" y="53340"/>
                  </a:cubicBezTo>
                  <a:cubicBezTo>
                    <a:pt x="201930" y="48260"/>
                    <a:pt x="198120" y="38100"/>
                    <a:pt x="199390" y="30480"/>
                  </a:cubicBezTo>
                  <a:cubicBezTo>
                    <a:pt x="201930" y="24130"/>
                    <a:pt x="214630" y="12700"/>
                    <a:pt x="214630" y="127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037320" y="1247775"/>
            <a:ext cx="216217" cy="3611880"/>
            <a:chOff x="0" y="0"/>
            <a:chExt cx="288290" cy="48158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7940" y="49530"/>
              <a:ext cx="212090" cy="4715510"/>
            </a:xfrm>
            <a:custGeom>
              <a:avLst/>
              <a:gdLst/>
              <a:ahLst/>
              <a:cxnLst/>
              <a:rect r="r" b="b" t="t" l="l"/>
              <a:pathLst>
                <a:path h="4715510" w="212090">
                  <a:moveTo>
                    <a:pt x="72390" y="26670"/>
                  </a:moveTo>
                  <a:cubicBezTo>
                    <a:pt x="100330" y="1231900"/>
                    <a:pt x="201930" y="3251200"/>
                    <a:pt x="208280" y="3964940"/>
                  </a:cubicBezTo>
                  <a:cubicBezTo>
                    <a:pt x="210820" y="4295140"/>
                    <a:pt x="212090" y="4618990"/>
                    <a:pt x="194310" y="4688840"/>
                  </a:cubicBezTo>
                  <a:cubicBezTo>
                    <a:pt x="191770" y="4701540"/>
                    <a:pt x="189230" y="4706620"/>
                    <a:pt x="182880" y="4710430"/>
                  </a:cubicBezTo>
                  <a:cubicBezTo>
                    <a:pt x="177800" y="4714240"/>
                    <a:pt x="166370" y="4715510"/>
                    <a:pt x="160020" y="4712970"/>
                  </a:cubicBezTo>
                  <a:cubicBezTo>
                    <a:pt x="153670" y="4710430"/>
                    <a:pt x="146050" y="4701540"/>
                    <a:pt x="144780" y="4695190"/>
                  </a:cubicBezTo>
                  <a:cubicBezTo>
                    <a:pt x="142240" y="4687570"/>
                    <a:pt x="146050" y="4677410"/>
                    <a:pt x="151130" y="4672330"/>
                  </a:cubicBezTo>
                  <a:cubicBezTo>
                    <a:pt x="154940" y="4667250"/>
                    <a:pt x="166370" y="4663440"/>
                    <a:pt x="172720" y="4664710"/>
                  </a:cubicBezTo>
                  <a:cubicBezTo>
                    <a:pt x="180340" y="4664710"/>
                    <a:pt x="189230" y="4672330"/>
                    <a:pt x="191770" y="4678680"/>
                  </a:cubicBezTo>
                  <a:cubicBezTo>
                    <a:pt x="195580" y="4685030"/>
                    <a:pt x="194310" y="4696460"/>
                    <a:pt x="190500" y="4702810"/>
                  </a:cubicBezTo>
                  <a:cubicBezTo>
                    <a:pt x="186690" y="4707890"/>
                    <a:pt x="177800" y="4715510"/>
                    <a:pt x="170180" y="4714240"/>
                  </a:cubicBezTo>
                  <a:cubicBezTo>
                    <a:pt x="161290" y="4714240"/>
                    <a:pt x="151130" y="4706620"/>
                    <a:pt x="143510" y="4688840"/>
                  </a:cubicBezTo>
                  <a:cubicBezTo>
                    <a:pt x="109220" y="4606290"/>
                    <a:pt x="161290" y="4212590"/>
                    <a:pt x="156210" y="3831590"/>
                  </a:cubicBezTo>
                  <a:cubicBezTo>
                    <a:pt x="147320" y="3064510"/>
                    <a:pt x="36830" y="923290"/>
                    <a:pt x="24130" y="368300"/>
                  </a:cubicBezTo>
                  <a:cubicBezTo>
                    <a:pt x="20320" y="191770"/>
                    <a:pt x="0" y="63500"/>
                    <a:pt x="22860" y="20320"/>
                  </a:cubicBezTo>
                  <a:cubicBezTo>
                    <a:pt x="29210" y="6350"/>
                    <a:pt x="41910" y="0"/>
                    <a:pt x="50800" y="1270"/>
                  </a:cubicBezTo>
                  <a:cubicBezTo>
                    <a:pt x="58420" y="2540"/>
                    <a:pt x="72390" y="26670"/>
                    <a:pt x="72390" y="266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077325" y="1185862"/>
            <a:ext cx="1602105" cy="189548"/>
            <a:chOff x="0" y="0"/>
            <a:chExt cx="2136140" cy="2527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6990"/>
              <a:ext cx="2035810" cy="163830"/>
            </a:xfrm>
            <a:custGeom>
              <a:avLst/>
              <a:gdLst/>
              <a:ahLst/>
              <a:cxnLst/>
              <a:rect r="r" b="b" t="t" l="l"/>
              <a:pathLst>
                <a:path h="163830" w="2035810">
                  <a:moveTo>
                    <a:pt x="26670" y="101600"/>
                  </a:moveTo>
                  <a:cubicBezTo>
                    <a:pt x="392430" y="95250"/>
                    <a:pt x="875030" y="43180"/>
                    <a:pt x="1170940" y="26670"/>
                  </a:cubicBezTo>
                  <a:cubicBezTo>
                    <a:pt x="1421130" y="12700"/>
                    <a:pt x="1715770" y="0"/>
                    <a:pt x="1864360" y="3810"/>
                  </a:cubicBezTo>
                  <a:cubicBezTo>
                    <a:pt x="1934210" y="6350"/>
                    <a:pt x="1995170" y="2540"/>
                    <a:pt x="2019300" y="17780"/>
                  </a:cubicBezTo>
                  <a:cubicBezTo>
                    <a:pt x="2029460" y="24130"/>
                    <a:pt x="2035810" y="35560"/>
                    <a:pt x="2034540" y="44450"/>
                  </a:cubicBezTo>
                  <a:cubicBezTo>
                    <a:pt x="2033270" y="52070"/>
                    <a:pt x="2020570" y="64770"/>
                    <a:pt x="2012950" y="66040"/>
                  </a:cubicBezTo>
                  <a:cubicBezTo>
                    <a:pt x="2004060" y="66040"/>
                    <a:pt x="1985010" y="52070"/>
                    <a:pt x="1983740" y="43180"/>
                  </a:cubicBezTo>
                  <a:cubicBezTo>
                    <a:pt x="1983740" y="34290"/>
                    <a:pt x="2000250" y="15240"/>
                    <a:pt x="2007870" y="15240"/>
                  </a:cubicBezTo>
                  <a:cubicBezTo>
                    <a:pt x="2016760" y="15240"/>
                    <a:pt x="2034540" y="33020"/>
                    <a:pt x="2034540" y="40640"/>
                  </a:cubicBezTo>
                  <a:cubicBezTo>
                    <a:pt x="2034540" y="49530"/>
                    <a:pt x="2021840" y="60960"/>
                    <a:pt x="2007870" y="66040"/>
                  </a:cubicBezTo>
                  <a:cubicBezTo>
                    <a:pt x="1979930" y="76200"/>
                    <a:pt x="1922780" y="57150"/>
                    <a:pt x="1864360" y="54610"/>
                  </a:cubicBezTo>
                  <a:cubicBezTo>
                    <a:pt x="1769110" y="52070"/>
                    <a:pt x="1656080" y="54610"/>
                    <a:pt x="1494790" y="60960"/>
                  </a:cubicBezTo>
                  <a:cubicBezTo>
                    <a:pt x="1187450" y="74930"/>
                    <a:pt x="372110" y="149860"/>
                    <a:pt x="156210" y="154940"/>
                  </a:cubicBezTo>
                  <a:cubicBezTo>
                    <a:pt x="86360" y="156210"/>
                    <a:pt x="43180" y="163830"/>
                    <a:pt x="19050" y="151130"/>
                  </a:cubicBezTo>
                  <a:cubicBezTo>
                    <a:pt x="7620" y="144780"/>
                    <a:pt x="0" y="130810"/>
                    <a:pt x="1270" y="123190"/>
                  </a:cubicBezTo>
                  <a:cubicBezTo>
                    <a:pt x="2540" y="114300"/>
                    <a:pt x="26670" y="101600"/>
                    <a:pt x="26670" y="1016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0298430" y="1056323"/>
            <a:ext cx="470535" cy="398145"/>
            <a:chOff x="0" y="0"/>
            <a:chExt cx="627380" cy="5308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50800"/>
              <a:ext cx="529590" cy="430530"/>
            </a:xfrm>
            <a:custGeom>
              <a:avLst/>
              <a:gdLst/>
              <a:ahLst/>
              <a:cxnLst/>
              <a:rect r="r" b="b" t="t" l="l"/>
              <a:pathLst>
                <a:path h="430530" w="529590">
                  <a:moveTo>
                    <a:pt x="205740" y="0"/>
                  </a:moveTo>
                  <a:cubicBezTo>
                    <a:pt x="516890" y="162560"/>
                    <a:pt x="529590" y="179070"/>
                    <a:pt x="527050" y="193040"/>
                  </a:cubicBezTo>
                  <a:cubicBezTo>
                    <a:pt x="524510" y="208280"/>
                    <a:pt x="508000" y="217170"/>
                    <a:pt x="485140" y="232410"/>
                  </a:cubicBezTo>
                  <a:cubicBezTo>
                    <a:pt x="416560" y="276860"/>
                    <a:pt x="102870" y="426720"/>
                    <a:pt x="38100" y="427990"/>
                  </a:cubicBezTo>
                  <a:cubicBezTo>
                    <a:pt x="20320" y="427990"/>
                    <a:pt x="6350" y="421640"/>
                    <a:pt x="3810" y="414020"/>
                  </a:cubicBezTo>
                  <a:cubicBezTo>
                    <a:pt x="0" y="406400"/>
                    <a:pt x="11430" y="384810"/>
                    <a:pt x="19050" y="381000"/>
                  </a:cubicBezTo>
                  <a:cubicBezTo>
                    <a:pt x="25400" y="377190"/>
                    <a:pt x="36830" y="379730"/>
                    <a:pt x="41910" y="384810"/>
                  </a:cubicBezTo>
                  <a:cubicBezTo>
                    <a:pt x="48260" y="388620"/>
                    <a:pt x="52070" y="398780"/>
                    <a:pt x="52070" y="406400"/>
                  </a:cubicBezTo>
                  <a:cubicBezTo>
                    <a:pt x="52070" y="412750"/>
                    <a:pt x="45720" y="422910"/>
                    <a:pt x="39370" y="426720"/>
                  </a:cubicBezTo>
                  <a:cubicBezTo>
                    <a:pt x="34290" y="430530"/>
                    <a:pt x="22860" y="430530"/>
                    <a:pt x="16510" y="427990"/>
                  </a:cubicBezTo>
                  <a:cubicBezTo>
                    <a:pt x="10160" y="425450"/>
                    <a:pt x="2540" y="416560"/>
                    <a:pt x="1270" y="408940"/>
                  </a:cubicBezTo>
                  <a:cubicBezTo>
                    <a:pt x="1270" y="401320"/>
                    <a:pt x="5080" y="392430"/>
                    <a:pt x="16510" y="382270"/>
                  </a:cubicBezTo>
                  <a:cubicBezTo>
                    <a:pt x="50800" y="349250"/>
                    <a:pt x="220980" y="283210"/>
                    <a:pt x="304800" y="250190"/>
                  </a:cubicBezTo>
                  <a:cubicBezTo>
                    <a:pt x="368300" y="223520"/>
                    <a:pt x="472440" y="217170"/>
                    <a:pt x="474980" y="190500"/>
                  </a:cubicBezTo>
                  <a:cubicBezTo>
                    <a:pt x="476250" y="153670"/>
                    <a:pt x="209550" y="81280"/>
                    <a:pt x="180340" y="43180"/>
                  </a:cubicBezTo>
                  <a:cubicBezTo>
                    <a:pt x="171450" y="31750"/>
                    <a:pt x="168910" y="17780"/>
                    <a:pt x="173990" y="10160"/>
                  </a:cubicBezTo>
                  <a:cubicBezTo>
                    <a:pt x="177800" y="2540"/>
                    <a:pt x="205740" y="0"/>
                    <a:pt x="20574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7579043" y="1271588"/>
            <a:ext cx="1523048" cy="182880"/>
            <a:chOff x="0" y="0"/>
            <a:chExt cx="2030730" cy="2438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26670"/>
              <a:ext cx="1929130" cy="181610"/>
            </a:xfrm>
            <a:custGeom>
              <a:avLst/>
              <a:gdLst/>
              <a:ahLst/>
              <a:cxnLst/>
              <a:rect r="r" b="b" t="t" l="l"/>
              <a:pathLst>
                <a:path h="181610" w="1929130">
                  <a:moveTo>
                    <a:pt x="1903730" y="74930"/>
                  </a:moveTo>
                  <a:cubicBezTo>
                    <a:pt x="1303020" y="81280"/>
                    <a:pt x="1018540" y="109220"/>
                    <a:pt x="817880" y="116840"/>
                  </a:cubicBezTo>
                  <a:cubicBezTo>
                    <a:pt x="657860" y="123190"/>
                    <a:pt x="525780" y="115570"/>
                    <a:pt x="389890" y="124460"/>
                  </a:cubicBezTo>
                  <a:cubicBezTo>
                    <a:pt x="262890" y="132080"/>
                    <a:pt x="71120" y="181610"/>
                    <a:pt x="24130" y="166370"/>
                  </a:cubicBezTo>
                  <a:cubicBezTo>
                    <a:pt x="10160" y="161290"/>
                    <a:pt x="1270" y="152400"/>
                    <a:pt x="1270" y="144780"/>
                  </a:cubicBezTo>
                  <a:cubicBezTo>
                    <a:pt x="0" y="135890"/>
                    <a:pt x="15240" y="116840"/>
                    <a:pt x="22860" y="115570"/>
                  </a:cubicBezTo>
                  <a:cubicBezTo>
                    <a:pt x="31750" y="114300"/>
                    <a:pt x="50800" y="130810"/>
                    <a:pt x="50800" y="138430"/>
                  </a:cubicBezTo>
                  <a:cubicBezTo>
                    <a:pt x="52070" y="147320"/>
                    <a:pt x="35560" y="165100"/>
                    <a:pt x="26670" y="166370"/>
                  </a:cubicBezTo>
                  <a:cubicBezTo>
                    <a:pt x="17780" y="166370"/>
                    <a:pt x="3810" y="154940"/>
                    <a:pt x="1270" y="147320"/>
                  </a:cubicBezTo>
                  <a:cubicBezTo>
                    <a:pt x="0" y="138430"/>
                    <a:pt x="6350" y="124460"/>
                    <a:pt x="20320" y="115570"/>
                  </a:cubicBezTo>
                  <a:cubicBezTo>
                    <a:pt x="64770" y="86360"/>
                    <a:pt x="260350" y="81280"/>
                    <a:pt x="387350" y="73660"/>
                  </a:cubicBezTo>
                  <a:cubicBezTo>
                    <a:pt x="524510" y="64770"/>
                    <a:pt x="656590" y="72390"/>
                    <a:pt x="815340" y="66040"/>
                  </a:cubicBezTo>
                  <a:cubicBezTo>
                    <a:pt x="1017270" y="58420"/>
                    <a:pt x="1301750" y="30480"/>
                    <a:pt x="1499870" y="24130"/>
                  </a:cubicBezTo>
                  <a:cubicBezTo>
                    <a:pt x="1652270" y="20320"/>
                    <a:pt x="1851660" y="0"/>
                    <a:pt x="1903730" y="24130"/>
                  </a:cubicBezTo>
                  <a:cubicBezTo>
                    <a:pt x="1920240" y="30480"/>
                    <a:pt x="1929130" y="43180"/>
                    <a:pt x="1929130" y="52070"/>
                  </a:cubicBezTo>
                  <a:cubicBezTo>
                    <a:pt x="1927860" y="60960"/>
                    <a:pt x="1903730" y="74930"/>
                    <a:pt x="1903730" y="749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7557135" y="1196340"/>
            <a:ext cx="398145" cy="377190"/>
            <a:chOff x="0" y="0"/>
            <a:chExt cx="530860" cy="5029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5720" y="50800"/>
              <a:ext cx="435610" cy="407670"/>
            </a:xfrm>
            <a:custGeom>
              <a:avLst/>
              <a:gdLst/>
              <a:ahLst/>
              <a:cxnLst/>
              <a:rect r="r" b="b" t="t" l="l"/>
              <a:pathLst>
                <a:path h="407670" w="435610">
                  <a:moveTo>
                    <a:pt x="383540" y="45720"/>
                  </a:moveTo>
                  <a:cubicBezTo>
                    <a:pt x="113030" y="194310"/>
                    <a:pt x="45720" y="227330"/>
                    <a:pt x="50800" y="254000"/>
                  </a:cubicBezTo>
                  <a:cubicBezTo>
                    <a:pt x="60960" y="297180"/>
                    <a:pt x="373380" y="322580"/>
                    <a:pt x="416560" y="353060"/>
                  </a:cubicBezTo>
                  <a:cubicBezTo>
                    <a:pt x="429260" y="361950"/>
                    <a:pt x="434340" y="369570"/>
                    <a:pt x="434340" y="378460"/>
                  </a:cubicBezTo>
                  <a:cubicBezTo>
                    <a:pt x="434340" y="384810"/>
                    <a:pt x="427990" y="394970"/>
                    <a:pt x="422910" y="398780"/>
                  </a:cubicBezTo>
                  <a:cubicBezTo>
                    <a:pt x="416560" y="402590"/>
                    <a:pt x="405130" y="403860"/>
                    <a:pt x="398780" y="400050"/>
                  </a:cubicBezTo>
                  <a:cubicBezTo>
                    <a:pt x="392430" y="397510"/>
                    <a:pt x="384810" y="388620"/>
                    <a:pt x="384810" y="382270"/>
                  </a:cubicBezTo>
                  <a:cubicBezTo>
                    <a:pt x="383540" y="374650"/>
                    <a:pt x="386080" y="364490"/>
                    <a:pt x="391160" y="359410"/>
                  </a:cubicBezTo>
                  <a:cubicBezTo>
                    <a:pt x="396240" y="354330"/>
                    <a:pt x="407670" y="349250"/>
                    <a:pt x="414020" y="351790"/>
                  </a:cubicBezTo>
                  <a:cubicBezTo>
                    <a:pt x="422910" y="355600"/>
                    <a:pt x="435610" y="375920"/>
                    <a:pt x="434340" y="383540"/>
                  </a:cubicBezTo>
                  <a:cubicBezTo>
                    <a:pt x="431800" y="391160"/>
                    <a:pt x="419100" y="400050"/>
                    <a:pt x="401320" y="401320"/>
                  </a:cubicBezTo>
                  <a:cubicBezTo>
                    <a:pt x="347980" y="407670"/>
                    <a:pt x="121920" y="328930"/>
                    <a:pt x="58420" y="298450"/>
                  </a:cubicBezTo>
                  <a:cubicBezTo>
                    <a:pt x="31750" y="285750"/>
                    <a:pt x="12700" y="278130"/>
                    <a:pt x="5080" y="262890"/>
                  </a:cubicBezTo>
                  <a:cubicBezTo>
                    <a:pt x="0" y="251460"/>
                    <a:pt x="3810" y="237490"/>
                    <a:pt x="11430" y="222250"/>
                  </a:cubicBezTo>
                  <a:cubicBezTo>
                    <a:pt x="27940" y="193040"/>
                    <a:pt x="85090" y="151130"/>
                    <a:pt x="133350" y="118110"/>
                  </a:cubicBezTo>
                  <a:cubicBezTo>
                    <a:pt x="195580" y="77470"/>
                    <a:pt x="318770" y="2540"/>
                    <a:pt x="360680" y="0"/>
                  </a:cubicBezTo>
                  <a:cubicBezTo>
                    <a:pt x="375920" y="0"/>
                    <a:pt x="387350" y="5080"/>
                    <a:pt x="391160" y="12700"/>
                  </a:cubicBezTo>
                  <a:cubicBezTo>
                    <a:pt x="394970" y="20320"/>
                    <a:pt x="383540" y="45720"/>
                    <a:pt x="383540" y="457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6924675" y="1086802"/>
            <a:ext cx="266700" cy="430530"/>
            <a:chOff x="0" y="0"/>
            <a:chExt cx="355600" cy="574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8260" y="46990"/>
              <a:ext cx="255270" cy="478790"/>
            </a:xfrm>
            <a:custGeom>
              <a:avLst/>
              <a:gdLst/>
              <a:ahLst/>
              <a:cxnLst/>
              <a:rect r="r" b="b" t="t" l="l"/>
              <a:pathLst>
                <a:path h="478790" w="255270">
                  <a:moveTo>
                    <a:pt x="255270" y="35560"/>
                  </a:moveTo>
                  <a:cubicBezTo>
                    <a:pt x="35560" y="476250"/>
                    <a:pt x="21590" y="477520"/>
                    <a:pt x="13970" y="473710"/>
                  </a:cubicBezTo>
                  <a:cubicBezTo>
                    <a:pt x="6350" y="469900"/>
                    <a:pt x="0" y="453390"/>
                    <a:pt x="2540" y="445770"/>
                  </a:cubicBezTo>
                  <a:cubicBezTo>
                    <a:pt x="5080" y="436880"/>
                    <a:pt x="26670" y="425450"/>
                    <a:pt x="35560" y="427990"/>
                  </a:cubicBezTo>
                  <a:cubicBezTo>
                    <a:pt x="43180" y="430530"/>
                    <a:pt x="53340" y="454660"/>
                    <a:pt x="50800" y="462280"/>
                  </a:cubicBezTo>
                  <a:cubicBezTo>
                    <a:pt x="46990" y="469900"/>
                    <a:pt x="24130" y="478790"/>
                    <a:pt x="15240" y="474980"/>
                  </a:cubicBezTo>
                  <a:cubicBezTo>
                    <a:pt x="7620" y="471170"/>
                    <a:pt x="3810" y="458470"/>
                    <a:pt x="3810" y="440690"/>
                  </a:cubicBezTo>
                  <a:cubicBezTo>
                    <a:pt x="8890" y="375920"/>
                    <a:pt x="163830" y="49530"/>
                    <a:pt x="210820" y="11430"/>
                  </a:cubicBezTo>
                  <a:cubicBezTo>
                    <a:pt x="223520" y="1270"/>
                    <a:pt x="236220" y="0"/>
                    <a:pt x="243840" y="3810"/>
                  </a:cubicBezTo>
                  <a:cubicBezTo>
                    <a:pt x="250190" y="7620"/>
                    <a:pt x="255270" y="35560"/>
                    <a:pt x="255270" y="355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6869430" y="1091565"/>
            <a:ext cx="553402" cy="421005"/>
            <a:chOff x="0" y="0"/>
            <a:chExt cx="737870" cy="5613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9530" y="46990"/>
              <a:ext cx="643890" cy="480060"/>
            </a:xfrm>
            <a:custGeom>
              <a:avLst/>
              <a:gdLst/>
              <a:ahLst/>
              <a:cxnLst/>
              <a:rect r="r" b="b" t="t" l="l"/>
              <a:pathLst>
                <a:path h="480060" w="643890">
                  <a:moveTo>
                    <a:pt x="325120" y="5080"/>
                  </a:moveTo>
                  <a:cubicBezTo>
                    <a:pt x="546100" y="243840"/>
                    <a:pt x="596900" y="313690"/>
                    <a:pt x="617220" y="358140"/>
                  </a:cubicBezTo>
                  <a:cubicBezTo>
                    <a:pt x="629920" y="383540"/>
                    <a:pt x="643890" y="406400"/>
                    <a:pt x="636270" y="422910"/>
                  </a:cubicBezTo>
                  <a:cubicBezTo>
                    <a:pt x="629920" y="439420"/>
                    <a:pt x="604520" y="450850"/>
                    <a:pt x="575310" y="457200"/>
                  </a:cubicBezTo>
                  <a:cubicBezTo>
                    <a:pt x="513080" y="472440"/>
                    <a:pt x="365760" y="443230"/>
                    <a:pt x="267970" y="444500"/>
                  </a:cubicBezTo>
                  <a:cubicBezTo>
                    <a:pt x="179070" y="445770"/>
                    <a:pt x="41910" y="480060"/>
                    <a:pt x="12700" y="461010"/>
                  </a:cubicBezTo>
                  <a:cubicBezTo>
                    <a:pt x="2540" y="454660"/>
                    <a:pt x="0" y="439420"/>
                    <a:pt x="1270" y="431800"/>
                  </a:cubicBezTo>
                  <a:cubicBezTo>
                    <a:pt x="2540" y="425450"/>
                    <a:pt x="11430" y="416560"/>
                    <a:pt x="17780" y="415290"/>
                  </a:cubicBezTo>
                  <a:cubicBezTo>
                    <a:pt x="24130" y="412750"/>
                    <a:pt x="35560" y="415290"/>
                    <a:pt x="41910" y="419100"/>
                  </a:cubicBezTo>
                  <a:cubicBezTo>
                    <a:pt x="46990" y="422910"/>
                    <a:pt x="52070" y="433070"/>
                    <a:pt x="50800" y="440690"/>
                  </a:cubicBezTo>
                  <a:cubicBezTo>
                    <a:pt x="49530" y="448310"/>
                    <a:pt x="39370" y="461010"/>
                    <a:pt x="30480" y="463550"/>
                  </a:cubicBezTo>
                  <a:cubicBezTo>
                    <a:pt x="24130" y="466090"/>
                    <a:pt x="12700" y="462280"/>
                    <a:pt x="7620" y="457200"/>
                  </a:cubicBezTo>
                  <a:cubicBezTo>
                    <a:pt x="2540" y="452120"/>
                    <a:pt x="0" y="441960"/>
                    <a:pt x="1270" y="434340"/>
                  </a:cubicBezTo>
                  <a:cubicBezTo>
                    <a:pt x="2540" y="427990"/>
                    <a:pt x="6350" y="420370"/>
                    <a:pt x="15240" y="416560"/>
                  </a:cubicBezTo>
                  <a:cubicBezTo>
                    <a:pt x="35560" y="403860"/>
                    <a:pt x="93980" y="405130"/>
                    <a:pt x="140970" y="402590"/>
                  </a:cubicBezTo>
                  <a:cubicBezTo>
                    <a:pt x="200660" y="397510"/>
                    <a:pt x="273050" y="393700"/>
                    <a:pt x="344170" y="394970"/>
                  </a:cubicBezTo>
                  <a:cubicBezTo>
                    <a:pt x="422910" y="396240"/>
                    <a:pt x="574040" y="444500"/>
                    <a:pt x="591820" y="411480"/>
                  </a:cubicBezTo>
                  <a:cubicBezTo>
                    <a:pt x="610870" y="377190"/>
                    <a:pt x="486410" y="246380"/>
                    <a:pt x="430530" y="180340"/>
                  </a:cubicBezTo>
                  <a:cubicBezTo>
                    <a:pt x="384810" y="124460"/>
                    <a:pt x="297180" y="69850"/>
                    <a:pt x="288290" y="36830"/>
                  </a:cubicBezTo>
                  <a:cubicBezTo>
                    <a:pt x="284480" y="24130"/>
                    <a:pt x="289560" y="10160"/>
                    <a:pt x="295910" y="3810"/>
                  </a:cubicBezTo>
                  <a:cubicBezTo>
                    <a:pt x="302260" y="0"/>
                    <a:pt x="325120" y="5080"/>
                    <a:pt x="325120" y="50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0866120" y="1040130"/>
            <a:ext cx="256222" cy="463868"/>
            <a:chOff x="0" y="0"/>
            <a:chExt cx="341630" cy="6184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9530" y="49530"/>
              <a:ext cx="243840" cy="519430"/>
            </a:xfrm>
            <a:custGeom>
              <a:avLst/>
              <a:gdLst/>
              <a:ahLst/>
              <a:cxnLst/>
              <a:rect r="r" b="b" t="t" l="l"/>
              <a:pathLst>
                <a:path h="519430" w="243840">
                  <a:moveTo>
                    <a:pt x="203200" y="54610"/>
                  </a:moveTo>
                  <a:cubicBezTo>
                    <a:pt x="181610" y="11430"/>
                    <a:pt x="190500" y="3810"/>
                    <a:pt x="196850" y="2540"/>
                  </a:cubicBezTo>
                  <a:cubicBezTo>
                    <a:pt x="204470" y="0"/>
                    <a:pt x="215900" y="0"/>
                    <a:pt x="220980" y="5080"/>
                  </a:cubicBezTo>
                  <a:cubicBezTo>
                    <a:pt x="228600" y="13970"/>
                    <a:pt x="222250" y="39370"/>
                    <a:pt x="215900" y="68580"/>
                  </a:cubicBezTo>
                  <a:cubicBezTo>
                    <a:pt x="199390" y="139700"/>
                    <a:pt x="115570" y="355600"/>
                    <a:pt x="82550" y="433070"/>
                  </a:cubicBezTo>
                  <a:cubicBezTo>
                    <a:pt x="67310" y="469900"/>
                    <a:pt x="59690" y="502920"/>
                    <a:pt x="43180" y="513080"/>
                  </a:cubicBezTo>
                  <a:cubicBezTo>
                    <a:pt x="34290" y="519430"/>
                    <a:pt x="19050" y="519430"/>
                    <a:pt x="12700" y="515620"/>
                  </a:cubicBezTo>
                  <a:cubicBezTo>
                    <a:pt x="6350" y="511810"/>
                    <a:pt x="1270" y="501650"/>
                    <a:pt x="1270" y="494030"/>
                  </a:cubicBezTo>
                  <a:cubicBezTo>
                    <a:pt x="2540" y="486410"/>
                    <a:pt x="11430" y="472440"/>
                    <a:pt x="20320" y="469900"/>
                  </a:cubicBezTo>
                  <a:cubicBezTo>
                    <a:pt x="27940" y="467360"/>
                    <a:pt x="43180" y="473710"/>
                    <a:pt x="48260" y="481330"/>
                  </a:cubicBezTo>
                  <a:cubicBezTo>
                    <a:pt x="52070" y="486410"/>
                    <a:pt x="53340" y="499110"/>
                    <a:pt x="49530" y="504190"/>
                  </a:cubicBezTo>
                  <a:cubicBezTo>
                    <a:pt x="44450" y="511810"/>
                    <a:pt x="22860" y="519430"/>
                    <a:pt x="15240" y="516890"/>
                  </a:cubicBezTo>
                  <a:cubicBezTo>
                    <a:pt x="7620" y="513080"/>
                    <a:pt x="2540" y="502920"/>
                    <a:pt x="2540" y="488950"/>
                  </a:cubicBezTo>
                  <a:cubicBezTo>
                    <a:pt x="0" y="434340"/>
                    <a:pt x="115570" y="165100"/>
                    <a:pt x="153670" y="97790"/>
                  </a:cubicBezTo>
                  <a:cubicBezTo>
                    <a:pt x="167640" y="71120"/>
                    <a:pt x="187960" y="62230"/>
                    <a:pt x="190500" y="46990"/>
                  </a:cubicBezTo>
                  <a:cubicBezTo>
                    <a:pt x="193040" y="34290"/>
                    <a:pt x="180340" y="21590"/>
                    <a:pt x="184150" y="13970"/>
                  </a:cubicBezTo>
                  <a:cubicBezTo>
                    <a:pt x="186690" y="6350"/>
                    <a:pt x="200660" y="0"/>
                    <a:pt x="209550" y="1270"/>
                  </a:cubicBezTo>
                  <a:cubicBezTo>
                    <a:pt x="219710" y="1270"/>
                    <a:pt x="237490" y="13970"/>
                    <a:pt x="240030" y="24130"/>
                  </a:cubicBezTo>
                  <a:cubicBezTo>
                    <a:pt x="243840" y="33020"/>
                    <a:pt x="238760" y="50800"/>
                    <a:pt x="231140" y="55880"/>
                  </a:cubicBezTo>
                  <a:cubicBezTo>
                    <a:pt x="224790" y="60960"/>
                    <a:pt x="203200" y="54610"/>
                    <a:pt x="203200" y="546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0791825" y="1049655"/>
            <a:ext cx="537210" cy="440055"/>
            <a:chOff x="0" y="0"/>
            <a:chExt cx="716280" cy="5867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50800"/>
              <a:ext cx="619760" cy="511810"/>
            </a:xfrm>
            <a:custGeom>
              <a:avLst/>
              <a:gdLst/>
              <a:ahLst/>
              <a:cxnLst/>
              <a:rect r="r" b="b" t="t" l="l"/>
              <a:pathLst>
                <a:path h="511810" w="619760">
                  <a:moveTo>
                    <a:pt x="261620" y="0"/>
                  </a:moveTo>
                  <a:cubicBezTo>
                    <a:pt x="349250" y="53340"/>
                    <a:pt x="361950" y="72390"/>
                    <a:pt x="381000" y="99060"/>
                  </a:cubicBezTo>
                  <a:cubicBezTo>
                    <a:pt x="410210" y="137160"/>
                    <a:pt x="440690" y="200660"/>
                    <a:pt x="477520" y="251460"/>
                  </a:cubicBezTo>
                  <a:cubicBezTo>
                    <a:pt x="518160" y="309880"/>
                    <a:pt x="607060" y="388620"/>
                    <a:pt x="615950" y="426720"/>
                  </a:cubicBezTo>
                  <a:cubicBezTo>
                    <a:pt x="619760" y="443230"/>
                    <a:pt x="615950" y="457200"/>
                    <a:pt x="608330" y="466090"/>
                  </a:cubicBezTo>
                  <a:cubicBezTo>
                    <a:pt x="600710" y="473710"/>
                    <a:pt x="591820" y="473710"/>
                    <a:pt x="572770" y="476250"/>
                  </a:cubicBezTo>
                  <a:cubicBezTo>
                    <a:pt x="499110" y="487680"/>
                    <a:pt x="76200" y="511810"/>
                    <a:pt x="20320" y="483870"/>
                  </a:cubicBezTo>
                  <a:cubicBezTo>
                    <a:pt x="7620" y="477520"/>
                    <a:pt x="2540" y="467360"/>
                    <a:pt x="2540" y="458470"/>
                  </a:cubicBezTo>
                  <a:cubicBezTo>
                    <a:pt x="1270" y="452120"/>
                    <a:pt x="7620" y="441960"/>
                    <a:pt x="13970" y="438150"/>
                  </a:cubicBezTo>
                  <a:cubicBezTo>
                    <a:pt x="20320" y="434340"/>
                    <a:pt x="38100" y="435610"/>
                    <a:pt x="44450" y="440690"/>
                  </a:cubicBezTo>
                  <a:cubicBezTo>
                    <a:pt x="49530" y="444500"/>
                    <a:pt x="53340" y="455930"/>
                    <a:pt x="52070" y="462280"/>
                  </a:cubicBezTo>
                  <a:cubicBezTo>
                    <a:pt x="52070" y="469900"/>
                    <a:pt x="45720" y="478790"/>
                    <a:pt x="39370" y="482600"/>
                  </a:cubicBezTo>
                  <a:cubicBezTo>
                    <a:pt x="31750" y="485140"/>
                    <a:pt x="15240" y="482600"/>
                    <a:pt x="8890" y="476250"/>
                  </a:cubicBezTo>
                  <a:cubicBezTo>
                    <a:pt x="3810" y="471170"/>
                    <a:pt x="0" y="459740"/>
                    <a:pt x="2540" y="453390"/>
                  </a:cubicBezTo>
                  <a:cubicBezTo>
                    <a:pt x="5080" y="445770"/>
                    <a:pt x="11430" y="439420"/>
                    <a:pt x="26670" y="434340"/>
                  </a:cubicBezTo>
                  <a:cubicBezTo>
                    <a:pt x="88900" y="411480"/>
                    <a:pt x="582930" y="416560"/>
                    <a:pt x="584200" y="426720"/>
                  </a:cubicBezTo>
                  <a:cubicBezTo>
                    <a:pt x="584200" y="427990"/>
                    <a:pt x="568960" y="436880"/>
                    <a:pt x="558800" y="434340"/>
                  </a:cubicBezTo>
                  <a:cubicBezTo>
                    <a:pt x="530860" y="425450"/>
                    <a:pt x="473710" y="334010"/>
                    <a:pt x="434340" y="279400"/>
                  </a:cubicBezTo>
                  <a:cubicBezTo>
                    <a:pt x="393700" y="222250"/>
                    <a:pt x="358140" y="142240"/>
                    <a:pt x="318770" y="100330"/>
                  </a:cubicBezTo>
                  <a:cubicBezTo>
                    <a:pt x="290830" y="71120"/>
                    <a:pt x="243840" y="59690"/>
                    <a:pt x="233680" y="40640"/>
                  </a:cubicBezTo>
                  <a:cubicBezTo>
                    <a:pt x="228600" y="29210"/>
                    <a:pt x="228600" y="12700"/>
                    <a:pt x="233680" y="6350"/>
                  </a:cubicBezTo>
                  <a:cubicBezTo>
                    <a:pt x="238760" y="0"/>
                    <a:pt x="261620" y="0"/>
                    <a:pt x="26162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5489258" y="4938712"/>
            <a:ext cx="3364230" cy="165735"/>
            <a:chOff x="0" y="0"/>
            <a:chExt cx="4485640" cy="2209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800" y="5080"/>
              <a:ext cx="4384040" cy="194310"/>
            </a:xfrm>
            <a:custGeom>
              <a:avLst/>
              <a:gdLst/>
              <a:ahLst/>
              <a:cxnLst/>
              <a:rect r="r" b="b" t="t" l="l"/>
              <a:pathLst>
                <a:path h="194310" w="4384040">
                  <a:moveTo>
                    <a:pt x="4361180" y="99060"/>
                  </a:moveTo>
                  <a:cubicBezTo>
                    <a:pt x="1924050" y="106680"/>
                    <a:pt x="173990" y="194310"/>
                    <a:pt x="27940" y="163830"/>
                  </a:cubicBezTo>
                  <a:cubicBezTo>
                    <a:pt x="13970" y="161290"/>
                    <a:pt x="10160" y="160020"/>
                    <a:pt x="6350" y="154940"/>
                  </a:cubicBezTo>
                  <a:cubicBezTo>
                    <a:pt x="1270" y="148590"/>
                    <a:pt x="0" y="137160"/>
                    <a:pt x="1270" y="130810"/>
                  </a:cubicBezTo>
                  <a:cubicBezTo>
                    <a:pt x="3810" y="124460"/>
                    <a:pt x="12700" y="116840"/>
                    <a:pt x="19050" y="114300"/>
                  </a:cubicBezTo>
                  <a:cubicBezTo>
                    <a:pt x="25400" y="113030"/>
                    <a:pt x="36830" y="115570"/>
                    <a:pt x="41910" y="119380"/>
                  </a:cubicBezTo>
                  <a:cubicBezTo>
                    <a:pt x="46990" y="124460"/>
                    <a:pt x="52070" y="134620"/>
                    <a:pt x="50800" y="140970"/>
                  </a:cubicBezTo>
                  <a:cubicBezTo>
                    <a:pt x="50800" y="148590"/>
                    <a:pt x="44450" y="157480"/>
                    <a:pt x="38100" y="161290"/>
                  </a:cubicBezTo>
                  <a:cubicBezTo>
                    <a:pt x="31750" y="165100"/>
                    <a:pt x="20320" y="165100"/>
                    <a:pt x="13970" y="161290"/>
                  </a:cubicBezTo>
                  <a:cubicBezTo>
                    <a:pt x="7620" y="158750"/>
                    <a:pt x="0" y="148590"/>
                    <a:pt x="0" y="142240"/>
                  </a:cubicBezTo>
                  <a:cubicBezTo>
                    <a:pt x="1270" y="133350"/>
                    <a:pt x="7620" y="121920"/>
                    <a:pt x="24130" y="113030"/>
                  </a:cubicBezTo>
                  <a:cubicBezTo>
                    <a:pt x="121920" y="66040"/>
                    <a:pt x="793750" y="86360"/>
                    <a:pt x="1228090" y="74930"/>
                  </a:cubicBezTo>
                  <a:cubicBezTo>
                    <a:pt x="1737360" y="62230"/>
                    <a:pt x="2354580" y="50800"/>
                    <a:pt x="2891790" y="45720"/>
                  </a:cubicBezTo>
                  <a:cubicBezTo>
                    <a:pt x="3397250" y="41910"/>
                    <a:pt x="4255770" y="0"/>
                    <a:pt x="4361180" y="48260"/>
                  </a:cubicBezTo>
                  <a:cubicBezTo>
                    <a:pt x="4377690" y="55880"/>
                    <a:pt x="4384040" y="66040"/>
                    <a:pt x="4384040" y="74930"/>
                  </a:cubicBezTo>
                  <a:cubicBezTo>
                    <a:pt x="4382770" y="82550"/>
                    <a:pt x="4361180" y="99060"/>
                    <a:pt x="4361180" y="990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5413058" y="4968240"/>
            <a:ext cx="150495" cy="1616392"/>
            <a:chOff x="0" y="0"/>
            <a:chExt cx="200660" cy="21551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6990" y="48260"/>
              <a:ext cx="113030" cy="2058670"/>
            </a:xfrm>
            <a:custGeom>
              <a:avLst/>
              <a:gdLst/>
              <a:ahLst/>
              <a:cxnLst/>
              <a:rect r="r" b="b" t="t" l="l"/>
              <a:pathLst>
                <a:path h="2058670" w="113030">
                  <a:moveTo>
                    <a:pt x="71120" y="31750"/>
                  </a:moveTo>
                  <a:cubicBezTo>
                    <a:pt x="52070" y="391160"/>
                    <a:pt x="86360" y="734060"/>
                    <a:pt x="93980" y="1010920"/>
                  </a:cubicBezTo>
                  <a:cubicBezTo>
                    <a:pt x="102870" y="1318260"/>
                    <a:pt x="113030" y="1844040"/>
                    <a:pt x="101600" y="1979930"/>
                  </a:cubicBezTo>
                  <a:cubicBezTo>
                    <a:pt x="99060" y="2016760"/>
                    <a:pt x="101600" y="2038350"/>
                    <a:pt x="90170" y="2049780"/>
                  </a:cubicBezTo>
                  <a:cubicBezTo>
                    <a:pt x="83820" y="2056130"/>
                    <a:pt x="68580" y="2058670"/>
                    <a:pt x="60960" y="2054860"/>
                  </a:cubicBezTo>
                  <a:cubicBezTo>
                    <a:pt x="53340" y="2052320"/>
                    <a:pt x="46990" y="2042160"/>
                    <a:pt x="46990" y="2035810"/>
                  </a:cubicBezTo>
                  <a:cubicBezTo>
                    <a:pt x="46990" y="2026920"/>
                    <a:pt x="60960" y="2009140"/>
                    <a:pt x="69850" y="2006600"/>
                  </a:cubicBezTo>
                  <a:cubicBezTo>
                    <a:pt x="76200" y="2005330"/>
                    <a:pt x="87630" y="2010410"/>
                    <a:pt x="91440" y="2016760"/>
                  </a:cubicBezTo>
                  <a:cubicBezTo>
                    <a:pt x="96520" y="2021840"/>
                    <a:pt x="99060" y="2033270"/>
                    <a:pt x="96520" y="2039620"/>
                  </a:cubicBezTo>
                  <a:cubicBezTo>
                    <a:pt x="92710" y="2047240"/>
                    <a:pt x="71120" y="2058670"/>
                    <a:pt x="63500" y="2056130"/>
                  </a:cubicBezTo>
                  <a:cubicBezTo>
                    <a:pt x="55880" y="2053590"/>
                    <a:pt x="50800" y="2045970"/>
                    <a:pt x="46990" y="2030730"/>
                  </a:cubicBezTo>
                  <a:cubicBezTo>
                    <a:pt x="21590" y="1943100"/>
                    <a:pt x="53340" y="1427480"/>
                    <a:pt x="45720" y="1125220"/>
                  </a:cubicBezTo>
                  <a:cubicBezTo>
                    <a:pt x="39370" y="822960"/>
                    <a:pt x="0" y="411480"/>
                    <a:pt x="3810" y="218440"/>
                  </a:cubicBezTo>
                  <a:cubicBezTo>
                    <a:pt x="6350" y="127000"/>
                    <a:pt x="2540" y="44450"/>
                    <a:pt x="21590" y="17780"/>
                  </a:cubicBezTo>
                  <a:cubicBezTo>
                    <a:pt x="30480" y="6350"/>
                    <a:pt x="44450" y="0"/>
                    <a:pt x="53340" y="2540"/>
                  </a:cubicBezTo>
                  <a:cubicBezTo>
                    <a:pt x="60960" y="5080"/>
                    <a:pt x="71120" y="31750"/>
                    <a:pt x="71120" y="31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5301615" y="6323647"/>
            <a:ext cx="383858" cy="356235"/>
            <a:chOff x="0" y="0"/>
            <a:chExt cx="511810" cy="4749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6990" y="44450"/>
              <a:ext cx="415290" cy="379730"/>
            </a:xfrm>
            <a:custGeom>
              <a:avLst/>
              <a:gdLst/>
              <a:ahLst/>
              <a:cxnLst/>
              <a:rect r="r" b="b" t="t" l="l"/>
              <a:pathLst>
                <a:path h="379730" w="415290">
                  <a:moveTo>
                    <a:pt x="43180" y="7620"/>
                  </a:moveTo>
                  <a:cubicBezTo>
                    <a:pt x="223520" y="280670"/>
                    <a:pt x="250190" y="337820"/>
                    <a:pt x="274320" y="332740"/>
                  </a:cubicBezTo>
                  <a:cubicBezTo>
                    <a:pt x="312420" y="323850"/>
                    <a:pt x="341630" y="62230"/>
                    <a:pt x="364490" y="24130"/>
                  </a:cubicBezTo>
                  <a:cubicBezTo>
                    <a:pt x="370840" y="13970"/>
                    <a:pt x="375920" y="10160"/>
                    <a:pt x="382270" y="7620"/>
                  </a:cubicBezTo>
                  <a:cubicBezTo>
                    <a:pt x="388620" y="6350"/>
                    <a:pt x="400050" y="7620"/>
                    <a:pt x="405130" y="12700"/>
                  </a:cubicBezTo>
                  <a:cubicBezTo>
                    <a:pt x="411480" y="19050"/>
                    <a:pt x="415290" y="35560"/>
                    <a:pt x="412750" y="43180"/>
                  </a:cubicBezTo>
                  <a:cubicBezTo>
                    <a:pt x="410210" y="49530"/>
                    <a:pt x="400050" y="55880"/>
                    <a:pt x="393700" y="57150"/>
                  </a:cubicBezTo>
                  <a:cubicBezTo>
                    <a:pt x="386080" y="58420"/>
                    <a:pt x="375920" y="54610"/>
                    <a:pt x="370840" y="49530"/>
                  </a:cubicBezTo>
                  <a:cubicBezTo>
                    <a:pt x="365760" y="45720"/>
                    <a:pt x="361950" y="34290"/>
                    <a:pt x="364490" y="26670"/>
                  </a:cubicBezTo>
                  <a:cubicBezTo>
                    <a:pt x="367030" y="19050"/>
                    <a:pt x="379730" y="8890"/>
                    <a:pt x="387350" y="7620"/>
                  </a:cubicBezTo>
                  <a:cubicBezTo>
                    <a:pt x="394970" y="6350"/>
                    <a:pt x="405130" y="11430"/>
                    <a:pt x="408940" y="16510"/>
                  </a:cubicBezTo>
                  <a:cubicBezTo>
                    <a:pt x="414020" y="22860"/>
                    <a:pt x="414020" y="27940"/>
                    <a:pt x="412750" y="40640"/>
                  </a:cubicBezTo>
                  <a:cubicBezTo>
                    <a:pt x="410210" y="81280"/>
                    <a:pt x="347980" y="256540"/>
                    <a:pt x="327660" y="311150"/>
                  </a:cubicBezTo>
                  <a:cubicBezTo>
                    <a:pt x="318770" y="335280"/>
                    <a:pt x="314960" y="351790"/>
                    <a:pt x="304800" y="363220"/>
                  </a:cubicBezTo>
                  <a:cubicBezTo>
                    <a:pt x="297180" y="370840"/>
                    <a:pt x="289560" y="378460"/>
                    <a:pt x="279400" y="378460"/>
                  </a:cubicBezTo>
                  <a:cubicBezTo>
                    <a:pt x="261620" y="379730"/>
                    <a:pt x="232410" y="364490"/>
                    <a:pt x="205740" y="341630"/>
                  </a:cubicBezTo>
                  <a:cubicBezTo>
                    <a:pt x="149860" y="290830"/>
                    <a:pt x="19050" y="91440"/>
                    <a:pt x="3810" y="40640"/>
                  </a:cubicBezTo>
                  <a:cubicBezTo>
                    <a:pt x="0" y="24130"/>
                    <a:pt x="0" y="11430"/>
                    <a:pt x="5080" y="6350"/>
                  </a:cubicBezTo>
                  <a:cubicBezTo>
                    <a:pt x="12700" y="0"/>
                    <a:pt x="43180" y="7620"/>
                    <a:pt x="4318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5148262" y="6754178"/>
            <a:ext cx="252412" cy="446722"/>
            <a:chOff x="0" y="0"/>
            <a:chExt cx="336550" cy="59563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9530" y="46990"/>
              <a:ext cx="236220" cy="499110"/>
            </a:xfrm>
            <a:custGeom>
              <a:avLst/>
              <a:gdLst/>
              <a:ahLst/>
              <a:cxnLst/>
              <a:rect r="r" b="b" t="t" l="l"/>
              <a:pathLst>
                <a:path h="499110" w="236220">
                  <a:moveTo>
                    <a:pt x="236220" y="34290"/>
                  </a:moveTo>
                  <a:cubicBezTo>
                    <a:pt x="41910" y="491490"/>
                    <a:pt x="38100" y="495300"/>
                    <a:pt x="31750" y="496570"/>
                  </a:cubicBezTo>
                  <a:cubicBezTo>
                    <a:pt x="24130" y="497840"/>
                    <a:pt x="13970" y="494030"/>
                    <a:pt x="8890" y="488950"/>
                  </a:cubicBezTo>
                  <a:cubicBezTo>
                    <a:pt x="3810" y="483870"/>
                    <a:pt x="0" y="473710"/>
                    <a:pt x="1270" y="466090"/>
                  </a:cubicBezTo>
                  <a:cubicBezTo>
                    <a:pt x="2540" y="459740"/>
                    <a:pt x="10160" y="450850"/>
                    <a:pt x="16510" y="448310"/>
                  </a:cubicBezTo>
                  <a:cubicBezTo>
                    <a:pt x="22860" y="445770"/>
                    <a:pt x="34290" y="445770"/>
                    <a:pt x="40640" y="449580"/>
                  </a:cubicBezTo>
                  <a:cubicBezTo>
                    <a:pt x="45720" y="453390"/>
                    <a:pt x="52070" y="463550"/>
                    <a:pt x="52070" y="471170"/>
                  </a:cubicBezTo>
                  <a:cubicBezTo>
                    <a:pt x="52070" y="477520"/>
                    <a:pt x="46990" y="487680"/>
                    <a:pt x="41910" y="491490"/>
                  </a:cubicBezTo>
                  <a:cubicBezTo>
                    <a:pt x="35560" y="496570"/>
                    <a:pt x="24130" y="499110"/>
                    <a:pt x="17780" y="495300"/>
                  </a:cubicBezTo>
                  <a:cubicBezTo>
                    <a:pt x="10160" y="491490"/>
                    <a:pt x="3810" y="478790"/>
                    <a:pt x="3810" y="461010"/>
                  </a:cubicBezTo>
                  <a:cubicBezTo>
                    <a:pt x="2540" y="397510"/>
                    <a:pt x="144780" y="50800"/>
                    <a:pt x="190500" y="11430"/>
                  </a:cubicBezTo>
                  <a:cubicBezTo>
                    <a:pt x="203200" y="1270"/>
                    <a:pt x="215900" y="0"/>
                    <a:pt x="223520" y="3810"/>
                  </a:cubicBezTo>
                  <a:cubicBezTo>
                    <a:pt x="231140" y="7620"/>
                    <a:pt x="236220" y="34290"/>
                    <a:pt x="236220" y="342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5087303" y="6736080"/>
            <a:ext cx="521970" cy="497205"/>
            <a:chOff x="0" y="0"/>
            <a:chExt cx="695960" cy="6629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8260" y="45720"/>
              <a:ext cx="608330" cy="575310"/>
            </a:xfrm>
            <a:custGeom>
              <a:avLst/>
              <a:gdLst/>
              <a:ahLst/>
              <a:cxnLst/>
              <a:rect r="r" b="b" t="t" l="l"/>
              <a:pathLst>
                <a:path h="575310" w="608330">
                  <a:moveTo>
                    <a:pt x="342900" y="10160"/>
                  </a:moveTo>
                  <a:cubicBezTo>
                    <a:pt x="452120" y="185420"/>
                    <a:pt x="608330" y="436880"/>
                    <a:pt x="596900" y="496570"/>
                  </a:cubicBezTo>
                  <a:cubicBezTo>
                    <a:pt x="593090" y="518160"/>
                    <a:pt x="570230" y="527050"/>
                    <a:pt x="554990" y="534670"/>
                  </a:cubicBezTo>
                  <a:cubicBezTo>
                    <a:pt x="542290" y="541020"/>
                    <a:pt x="535940" y="538480"/>
                    <a:pt x="514350" y="541020"/>
                  </a:cubicBezTo>
                  <a:cubicBezTo>
                    <a:pt x="441960" y="548640"/>
                    <a:pt x="86360" y="575310"/>
                    <a:pt x="29210" y="565150"/>
                  </a:cubicBezTo>
                  <a:cubicBezTo>
                    <a:pt x="17780" y="562610"/>
                    <a:pt x="12700" y="561340"/>
                    <a:pt x="7620" y="556260"/>
                  </a:cubicBezTo>
                  <a:cubicBezTo>
                    <a:pt x="3810" y="549910"/>
                    <a:pt x="1270" y="539750"/>
                    <a:pt x="2540" y="532130"/>
                  </a:cubicBezTo>
                  <a:cubicBezTo>
                    <a:pt x="5080" y="525780"/>
                    <a:pt x="12700" y="518160"/>
                    <a:pt x="20320" y="515620"/>
                  </a:cubicBezTo>
                  <a:cubicBezTo>
                    <a:pt x="26670" y="513080"/>
                    <a:pt x="38100" y="515620"/>
                    <a:pt x="43180" y="519430"/>
                  </a:cubicBezTo>
                  <a:cubicBezTo>
                    <a:pt x="49530" y="525780"/>
                    <a:pt x="53340" y="542290"/>
                    <a:pt x="50800" y="549910"/>
                  </a:cubicBezTo>
                  <a:cubicBezTo>
                    <a:pt x="48260" y="556260"/>
                    <a:pt x="39370" y="563880"/>
                    <a:pt x="31750" y="565150"/>
                  </a:cubicBezTo>
                  <a:cubicBezTo>
                    <a:pt x="25400" y="566420"/>
                    <a:pt x="13970" y="562610"/>
                    <a:pt x="10160" y="557530"/>
                  </a:cubicBezTo>
                  <a:cubicBezTo>
                    <a:pt x="5080" y="552450"/>
                    <a:pt x="0" y="542290"/>
                    <a:pt x="2540" y="534670"/>
                  </a:cubicBezTo>
                  <a:cubicBezTo>
                    <a:pt x="5080" y="527050"/>
                    <a:pt x="11430" y="520700"/>
                    <a:pt x="25400" y="514350"/>
                  </a:cubicBezTo>
                  <a:cubicBezTo>
                    <a:pt x="83820" y="490220"/>
                    <a:pt x="494030" y="562610"/>
                    <a:pt x="539750" y="483870"/>
                  </a:cubicBezTo>
                  <a:cubicBezTo>
                    <a:pt x="581660" y="410210"/>
                    <a:pt x="378460" y="147320"/>
                    <a:pt x="335280" y="81280"/>
                  </a:cubicBezTo>
                  <a:cubicBezTo>
                    <a:pt x="321310" y="58420"/>
                    <a:pt x="303530" y="52070"/>
                    <a:pt x="300990" y="36830"/>
                  </a:cubicBezTo>
                  <a:cubicBezTo>
                    <a:pt x="298450" y="26670"/>
                    <a:pt x="303530" y="8890"/>
                    <a:pt x="309880" y="5080"/>
                  </a:cubicBezTo>
                  <a:cubicBezTo>
                    <a:pt x="317500" y="0"/>
                    <a:pt x="342900" y="10160"/>
                    <a:pt x="342900" y="101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5304472" y="3379470"/>
            <a:ext cx="226695" cy="1598295"/>
            <a:chOff x="0" y="0"/>
            <a:chExt cx="302260" cy="213106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38100" y="49530"/>
              <a:ext cx="236220" cy="2030730"/>
            </a:xfrm>
            <a:custGeom>
              <a:avLst/>
              <a:gdLst/>
              <a:ahLst/>
              <a:cxnLst/>
              <a:rect r="r" b="b" t="t" l="l"/>
              <a:pathLst>
                <a:path h="2030730" w="236220">
                  <a:moveTo>
                    <a:pt x="15240" y="69850"/>
                  </a:moveTo>
                  <a:cubicBezTo>
                    <a:pt x="21590" y="7620"/>
                    <a:pt x="41910" y="0"/>
                    <a:pt x="50800" y="5080"/>
                  </a:cubicBezTo>
                  <a:cubicBezTo>
                    <a:pt x="67310" y="13970"/>
                    <a:pt x="71120" y="54610"/>
                    <a:pt x="80010" y="109220"/>
                  </a:cubicBezTo>
                  <a:cubicBezTo>
                    <a:pt x="109220" y="294640"/>
                    <a:pt x="113030" y="1010920"/>
                    <a:pt x="140970" y="1358900"/>
                  </a:cubicBezTo>
                  <a:cubicBezTo>
                    <a:pt x="161290" y="1609090"/>
                    <a:pt x="236220" y="1931670"/>
                    <a:pt x="212090" y="2002790"/>
                  </a:cubicBezTo>
                  <a:cubicBezTo>
                    <a:pt x="205740" y="2020570"/>
                    <a:pt x="195580" y="2029460"/>
                    <a:pt x="186690" y="2030730"/>
                  </a:cubicBezTo>
                  <a:cubicBezTo>
                    <a:pt x="179070" y="2030730"/>
                    <a:pt x="163830" y="2019300"/>
                    <a:pt x="162560" y="2011680"/>
                  </a:cubicBezTo>
                  <a:cubicBezTo>
                    <a:pt x="160020" y="2002790"/>
                    <a:pt x="172720" y="1981200"/>
                    <a:pt x="181610" y="1979930"/>
                  </a:cubicBezTo>
                  <a:cubicBezTo>
                    <a:pt x="189230" y="1978660"/>
                    <a:pt x="209550" y="1992630"/>
                    <a:pt x="212090" y="2000250"/>
                  </a:cubicBezTo>
                  <a:cubicBezTo>
                    <a:pt x="213360" y="2007870"/>
                    <a:pt x="204470" y="2024380"/>
                    <a:pt x="196850" y="2028190"/>
                  </a:cubicBezTo>
                  <a:cubicBezTo>
                    <a:pt x="189230" y="2030730"/>
                    <a:pt x="172720" y="2026920"/>
                    <a:pt x="162560" y="2014220"/>
                  </a:cubicBezTo>
                  <a:cubicBezTo>
                    <a:pt x="134620" y="1978660"/>
                    <a:pt x="132080" y="1818640"/>
                    <a:pt x="120650" y="1714500"/>
                  </a:cubicBezTo>
                  <a:cubicBezTo>
                    <a:pt x="107950" y="1601470"/>
                    <a:pt x="100330" y="1511300"/>
                    <a:pt x="90170" y="1361440"/>
                  </a:cubicBezTo>
                  <a:cubicBezTo>
                    <a:pt x="72390" y="1092200"/>
                    <a:pt x="57150" y="468630"/>
                    <a:pt x="38100" y="241300"/>
                  </a:cubicBezTo>
                  <a:cubicBezTo>
                    <a:pt x="30480" y="142240"/>
                    <a:pt x="0" y="63500"/>
                    <a:pt x="12700" y="27940"/>
                  </a:cubicBezTo>
                  <a:cubicBezTo>
                    <a:pt x="17780" y="12700"/>
                    <a:pt x="30480" y="1270"/>
                    <a:pt x="39370" y="1270"/>
                  </a:cubicBezTo>
                  <a:cubicBezTo>
                    <a:pt x="46990" y="1270"/>
                    <a:pt x="59690" y="13970"/>
                    <a:pt x="63500" y="25400"/>
                  </a:cubicBezTo>
                  <a:cubicBezTo>
                    <a:pt x="68580" y="40640"/>
                    <a:pt x="64770" y="80010"/>
                    <a:pt x="55880" y="88900"/>
                  </a:cubicBezTo>
                  <a:cubicBezTo>
                    <a:pt x="50800" y="95250"/>
                    <a:pt x="39370" y="95250"/>
                    <a:pt x="31750" y="92710"/>
                  </a:cubicBezTo>
                  <a:cubicBezTo>
                    <a:pt x="25400" y="90170"/>
                    <a:pt x="15240" y="69850"/>
                    <a:pt x="15240" y="698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5093970" y="3295650"/>
            <a:ext cx="531495" cy="444818"/>
            <a:chOff x="0" y="0"/>
            <a:chExt cx="708660" cy="59309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46990"/>
              <a:ext cx="610870" cy="502920"/>
            </a:xfrm>
            <a:custGeom>
              <a:avLst/>
              <a:gdLst/>
              <a:ahLst/>
              <a:cxnLst/>
              <a:rect r="r" b="b" t="t" l="l"/>
              <a:pathLst>
                <a:path h="502920" w="610870">
                  <a:moveTo>
                    <a:pt x="234950" y="97790"/>
                  </a:moveTo>
                  <a:cubicBezTo>
                    <a:pt x="97790" y="461010"/>
                    <a:pt x="90170" y="482600"/>
                    <a:pt x="72390" y="492760"/>
                  </a:cubicBezTo>
                  <a:cubicBezTo>
                    <a:pt x="57150" y="500380"/>
                    <a:pt x="30480" y="502920"/>
                    <a:pt x="19050" y="494030"/>
                  </a:cubicBezTo>
                  <a:cubicBezTo>
                    <a:pt x="6350" y="486410"/>
                    <a:pt x="2540" y="459740"/>
                    <a:pt x="1270" y="443230"/>
                  </a:cubicBezTo>
                  <a:cubicBezTo>
                    <a:pt x="0" y="427990"/>
                    <a:pt x="3810" y="417830"/>
                    <a:pt x="8890" y="401320"/>
                  </a:cubicBezTo>
                  <a:cubicBezTo>
                    <a:pt x="19050" y="372110"/>
                    <a:pt x="41910" y="331470"/>
                    <a:pt x="68580" y="288290"/>
                  </a:cubicBezTo>
                  <a:cubicBezTo>
                    <a:pt x="110490" y="222250"/>
                    <a:pt x="198120" y="91440"/>
                    <a:pt x="248920" y="45720"/>
                  </a:cubicBezTo>
                  <a:cubicBezTo>
                    <a:pt x="274320" y="22860"/>
                    <a:pt x="298450" y="8890"/>
                    <a:pt x="320040" y="3810"/>
                  </a:cubicBezTo>
                  <a:cubicBezTo>
                    <a:pt x="334010" y="1270"/>
                    <a:pt x="342900" y="0"/>
                    <a:pt x="359410" y="8890"/>
                  </a:cubicBezTo>
                  <a:cubicBezTo>
                    <a:pt x="410210" y="36830"/>
                    <a:pt x="610870" y="270510"/>
                    <a:pt x="608330" y="311150"/>
                  </a:cubicBezTo>
                  <a:cubicBezTo>
                    <a:pt x="607060" y="322580"/>
                    <a:pt x="593090" y="330200"/>
                    <a:pt x="585470" y="331470"/>
                  </a:cubicBezTo>
                  <a:cubicBezTo>
                    <a:pt x="577850" y="332740"/>
                    <a:pt x="567690" y="327660"/>
                    <a:pt x="563880" y="322580"/>
                  </a:cubicBezTo>
                  <a:cubicBezTo>
                    <a:pt x="558800" y="316230"/>
                    <a:pt x="557530" y="306070"/>
                    <a:pt x="558800" y="298450"/>
                  </a:cubicBezTo>
                  <a:cubicBezTo>
                    <a:pt x="561340" y="292100"/>
                    <a:pt x="568960" y="284480"/>
                    <a:pt x="575310" y="281940"/>
                  </a:cubicBezTo>
                  <a:cubicBezTo>
                    <a:pt x="582930" y="280670"/>
                    <a:pt x="593090" y="281940"/>
                    <a:pt x="599440" y="287020"/>
                  </a:cubicBezTo>
                  <a:cubicBezTo>
                    <a:pt x="604520" y="290830"/>
                    <a:pt x="609600" y="300990"/>
                    <a:pt x="608330" y="308610"/>
                  </a:cubicBezTo>
                  <a:cubicBezTo>
                    <a:pt x="608330" y="314960"/>
                    <a:pt x="601980" y="325120"/>
                    <a:pt x="595630" y="328930"/>
                  </a:cubicBezTo>
                  <a:cubicBezTo>
                    <a:pt x="588010" y="331470"/>
                    <a:pt x="577850" y="330200"/>
                    <a:pt x="565150" y="323850"/>
                  </a:cubicBezTo>
                  <a:cubicBezTo>
                    <a:pt x="535940" y="309880"/>
                    <a:pt x="482600" y="241300"/>
                    <a:pt x="445770" y="196850"/>
                  </a:cubicBezTo>
                  <a:cubicBezTo>
                    <a:pt x="408940" y="151130"/>
                    <a:pt x="369570" y="64770"/>
                    <a:pt x="342900" y="54610"/>
                  </a:cubicBezTo>
                  <a:cubicBezTo>
                    <a:pt x="332740" y="49530"/>
                    <a:pt x="326390" y="54610"/>
                    <a:pt x="316230" y="58420"/>
                  </a:cubicBezTo>
                  <a:cubicBezTo>
                    <a:pt x="300990" y="66040"/>
                    <a:pt x="284480" y="82550"/>
                    <a:pt x="264160" y="104140"/>
                  </a:cubicBezTo>
                  <a:cubicBezTo>
                    <a:pt x="224790" y="147320"/>
                    <a:pt x="148590" y="256540"/>
                    <a:pt x="113030" y="314960"/>
                  </a:cubicBezTo>
                  <a:cubicBezTo>
                    <a:pt x="88900" y="351790"/>
                    <a:pt x="66040" y="382270"/>
                    <a:pt x="58420" y="411480"/>
                  </a:cubicBezTo>
                  <a:cubicBezTo>
                    <a:pt x="53340" y="433070"/>
                    <a:pt x="60960" y="468630"/>
                    <a:pt x="58420" y="468630"/>
                  </a:cubicBezTo>
                  <a:cubicBezTo>
                    <a:pt x="55880" y="469900"/>
                    <a:pt x="48260" y="454660"/>
                    <a:pt x="48260" y="440690"/>
                  </a:cubicBezTo>
                  <a:cubicBezTo>
                    <a:pt x="50800" y="401320"/>
                    <a:pt x="124460" y="278130"/>
                    <a:pt x="149860" y="210820"/>
                  </a:cubicBezTo>
                  <a:cubicBezTo>
                    <a:pt x="167640" y="161290"/>
                    <a:pt x="170180" y="96520"/>
                    <a:pt x="189230" y="77470"/>
                  </a:cubicBezTo>
                  <a:cubicBezTo>
                    <a:pt x="198120" y="68580"/>
                    <a:pt x="213360" y="63500"/>
                    <a:pt x="220980" y="67310"/>
                  </a:cubicBezTo>
                  <a:cubicBezTo>
                    <a:pt x="228600" y="71120"/>
                    <a:pt x="234950" y="97790"/>
                    <a:pt x="234950" y="977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5180647" y="2817495"/>
            <a:ext cx="213360" cy="432435"/>
            <a:chOff x="0" y="0"/>
            <a:chExt cx="284480" cy="57658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4450" y="49530"/>
              <a:ext cx="193040" cy="478790"/>
            </a:xfrm>
            <a:custGeom>
              <a:avLst/>
              <a:gdLst/>
              <a:ahLst/>
              <a:cxnLst/>
              <a:rect r="r" b="b" t="t" l="l"/>
              <a:pathLst>
                <a:path h="478790" w="193040">
                  <a:moveTo>
                    <a:pt x="189230" y="38100"/>
                  </a:moveTo>
                  <a:cubicBezTo>
                    <a:pt x="44450" y="472440"/>
                    <a:pt x="30480" y="478790"/>
                    <a:pt x="22860" y="474980"/>
                  </a:cubicBezTo>
                  <a:cubicBezTo>
                    <a:pt x="15240" y="472440"/>
                    <a:pt x="5080" y="449580"/>
                    <a:pt x="7620" y="441960"/>
                  </a:cubicBezTo>
                  <a:cubicBezTo>
                    <a:pt x="11430" y="434340"/>
                    <a:pt x="34290" y="425450"/>
                    <a:pt x="41910" y="429260"/>
                  </a:cubicBezTo>
                  <a:cubicBezTo>
                    <a:pt x="49530" y="431800"/>
                    <a:pt x="57150" y="455930"/>
                    <a:pt x="53340" y="463550"/>
                  </a:cubicBezTo>
                  <a:cubicBezTo>
                    <a:pt x="50800" y="471170"/>
                    <a:pt x="33020" y="478790"/>
                    <a:pt x="25400" y="476250"/>
                  </a:cubicBezTo>
                  <a:cubicBezTo>
                    <a:pt x="17780" y="473710"/>
                    <a:pt x="8890" y="461010"/>
                    <a:pt x="6350" y="444500"/>
                  </a:cubicBezTo>
                  <a:cubicBezTo>
                    <a:pt x="0" y="386080"/>
                    <a:pt x="92710" y="114300"/>
                    <a:pt x="127000" y="48260"/>
                  </a:cubicBezTo>
                  <a:cubicBezTo>
                    <a:pt x="139700" y="22860"/>
                    <a:pt x="151130" y="3810"/>
                    <a:pt x="163830" y="1270"/>
                  </a:cubicBezTo>
                  <a:cubicBezTo>
                    <a:pt x="172720" y="0"/>
                    <a:pt x="185420" y="8890"/>
                    <a:pt x="189230" y="15240"/>
                  </a:cubicBezTo>
                  <a:cubicBezTo>
                    <a:pt x="193040" y="21590"/>
                    <a:pt x="189230" y="38100"/>
                    <a:pt x="18923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5218747" y="2807017"/>
            <a:ext cx="402908" cy="465772"/>
            <a:chOff x="0" y="0"/>
            <a:chExt cx="537210" cy="62103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9530" y="45720"/>
              <a:ext cx="448310" cy="533400"/>
            </a:xfrm>
            <a:custGeom>
              <a:avLst/>
              <a:gdLst/>
              <a:ahLst/>
              <a:cxnLst/>
              <a:rect r="r" b="b" t="t" l="l"/>
              <a:pathLst>
                <a:path h="533400" w="448310">
                  <a:moveTo>
                    <a:pt x="106680" y="25400"/>
                  </a:moveTo>
                  <a:cubicBezTo>
                    <a:pt x="142240" y="2540"/>
                    <a:pt x="156210" y="0"/>
                    <a:pt x="170180" y="5080"/>
                  </a:cubicBezTo>
                  <a:cubicBezTo>
                    <a:pt x="194310" y="16510"/>
                    <a:pt x="227330" y="62230"/>
                    <a:pt x="254000" y="96520"/>
                  </a:cubicBezTo>
                  <a:cubicBezTo>
                    <a:pt x="285750" y="137160"/>
                    <a:pt x="314960" y="185420"/>
                    <a:pt x="344170" y="234950"/>
                  </a:cubicBezTo>
                  <a:cubicBezTo>
                    <a:pt x="375920" y="290830"/>
                    <a:pt x="425450" y="367030"/>
                    <a:pt x="435610" y="416560"/>
                  </a:cubicBezTo>
                  <a:cubicBezTo>
                    <a:pt x="443230" y="447040"/>
                    <a:pt x="448310" y="477520"/>
                    <a:pt x="434340" y="495300"/>
                  </a:cubicBezTo>
                  <a:cubicBezTo>
                    <a:pt x="416560" y="516890"/>
                    <a:pt x="364490" y="514350"/>
                    <a:pt x="316230" y="520700"/>
                  </a:cubicBezTo>
                  <a:cubicBezTo>
                    <a:pt x="241300" y="528320"/>
                    <a:pt x="67310" y="533400"/>
                    <a:pt x="26670" y="523240"/>
                  </a:cubicBezTo>
                  <a:cubicBezTo>
                    <a:pt x="15240" y="520700"/>
                    <a:pt x="10160" y="518160"/>
                    <a:pt x="5080" y="513080"/>
                  </a:cubicBezTo>
                  <a:cubicBezTo>
                    <a:pt x="1270" y="506730"/>
                    <a:pt x="0" y="495300"/>
                    <a:pt x="2540" y="488950"/>
                  </a:cubicBezTo>
                  <a:cubicBezTo>
                    <a:pt x="5080" y="482600"/>
                    <a:pt x="13970" y="473710"/>
                    <a:pt x="21590" y="473710"/>
                  </a:cubicBezTo>
                  <a:cubicBezTo>
                    <a:pt x="29210" y="473710"/>
                    <a:pt x="50800" y="486410"/>
                    <a:pt x="52070" y="494030"/>
                  </a:cubicBezTo>
                  <a:cubicBezTo>
                    <a:pt x="53340" y="502920"/>
                    <a:pt x="38100" y="523240"/>
                    <a:pt x="29210" y="523240"/>
                  </a:cubicBezTo>
                  <a:cubicBezTo>
                    <a:pt x="21590" y="524510"/>
                    <a:pt x="1270" y="508000"/>
                    <a:pt x="1270" y="500380"/>
                  </a:cubicBezTo>
                  <a:cubicBezTo>
                    <a:pt x="1270" y="491490"/>
                    <a:pt x="10160" y="480060"/>
                    <a:pt x="26670" y="472440"/>
                  </a:cubicBezTo>
                  <a:cubicBezTo>
                    <a:pt x="76200" y="450850"/>
                    <a:pt x="367030" y="521970"/>
                    <a:pt x="400050" y="467360"/>
                  </a:cubicBezTo>
                  <a:cubicBezTo>
                    <a:pt x="429260" y="417830"/>
                    <a:pt x="298450" y="257810"/>
                    <a:pt x="251460" y="182880"/>
                  </a:cubicBezTo>
                  <a:cubicBezTo>
                    <a:pt x="217170" y="128270"/>
                    <a:pt x="177800" y="52070"/>
                    <a:pt x="153670" y="49530"/>
                  </a:cubicBezTo>
                  <a:cubicBezTo>
                    <a:pt x="143510" y="46990"/>
                    <a:pt x="135890" y="67310"/>
                    <a:pt x="127000" y="69850"/>
                  </a:cubicBezTo>
                  <a:cubicBezTo>
                    <a:pt x="119380" y="71120"/>
                    <a:pt x="107950" y="68580"/>
                    <a:pt x="104140" y="62230"/>
                  </a:cubicBezTo>
                  <a:cubicBezTo>
                    <a:pt x="99060" y="55880"/>
                    <a:pt x="106680" y="25400"/>
                    <a:pt x="106680" y="254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9024938" y="5202555"/>
            <a:ext cx="276225" cy="3687128"/>
            <a:chOff x="0" y="0"/>
            <a:chExt cx="368300" cy="491617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39370" y="49530"/>
              <a:ext cx="295910" cy="4817110"/>
            </a:xfrm>
            <a:custGeom>
              <a:avLst/>
              <a:gdLst/>
              <a:ahLst/>
              <a:cxnLst/>
              <a:rect r="r" b="b" t="t" l="l"/>
              <a:pathLst>
                <a:path h="4817110" w="295910">
                  <a:moveTo>
                    <a:pt x="60960" y="17780"/>
                  </a:moveTo>
                  <a:cubicBezTo>
                    <a:pt x="104140" y="480060"/>
                    <a:pt x="74930" y="1346200"/>
                    <a:pt x="90170" y="1813560"/>
                  </a:cubicBezTo>
                  <a:cubicBezTo>
                    <a:pt x="101600" y="2175510"/>
                    <a:pt x="124460" y="2456180"/>
                    <a:pt x="148590" y="2777490"/>
                  </a:cubicBezTo>
                  <a:cubicBezTo>
                    <a:pt x="171450" y="3100070"/>
                    <a:pt x="219710" y="3475990"/>
                    <a:pt x="233680" y="3742690"/>
                  </a:cubicBezTo>
                  <a:cubicBezTo>
                    <a:pt x="243840" y="3930650"/>
                    <a:pt x="234950" y="4058920"/>
                    <a:pt x="241300" y="4225290"/>
                  </a:cubicBezTo>
                  <a:cubicBezTo>
                    <a:pt x="248920" y="4406900"/>
                    <a:pt x="295910" y="4723130"/>
                    <a:pt x="278130" y="4789170"/>
                  </a:cubicBezTo>
                  <a:cubicBezTo>
                    <a:pt x="274320" y="4804410"/>
                    <a:pt x="269240" y="4810760"/>
                    <a:pt x="261620" y="4814570"/>
                  </a:cubicBezTo>
                  <a:cubicBezTo>
                    <a:pt x="255270" y="4817110"/>
                    <a:pt x="243840" y="4814570"/>
                    <a:pt x="237490" y="4810760"/>
                  </a:cubicBezTo>
                  <a:cubicBezTo>
                    <a:pt x="232410" y="4806950"/>
                    <a:pt x="227330" y="4796790"/>
                    <a:pt x="227330" y="4789170"/>
                  </a:cubicBezTo>
                  <a:cubicBezTo>
                    <a:pt x="228600" y="4781550"/>
                    <a:pt x="240030" y="4767580"/>
                    <a:pt x="247650" y="4765040"/>
                  </a:cubicBezTo>
                  <a:cubicBezTo>
                    <a:pt x="255270" y="4763770"/>
                    <a:pt x="270510" y="4771390"/>
                    <a:pt x="275590" y="4777740"/>
                  </a:cubicBezTo>
                  <a:cubicBezTo>
                    <a:pt x="279400" y="4784090"/>
                    <a:pt x="279400" y="4795520"/>
                    <a:pt x="275590" y="4801870"/>
                  </a:cubicBezTo>
                  <a:cubicBezTo>
                    <a:pt x="271780" y="4809490"/>
                    <a:pt x="255270" y="4815840"/>
                    <a:pt x="247650" y="4815840"/>
                  </a:cubicBezTo>
                  <a:cubicBezTo>
                    <a:pt x="241300" y="4814570"/>
                    <a:pt x="234950" y="4810760"/>
                    <a:pt x="229870" y="4799330"/>
                  </a:cubicBezTo>
                  <a:cubicBezTo>
                    <a:pt x="201930" y="4747260"/>
                    <a:pt x="198120" y="4409440"/>
                    <a:pt x="190500" y="4226560"/>
                  </a:cubicBezTo>
                  <a:cubicBezTo>
                    <a:pt x="182880" y="4060190"/>
                    <a:pt x="193040" y="3933190"/>
                    <a:pt x="182880" y="3746500"/>
                  </a:cubicBezTo>
                  <a:cubicBezTo>
                    <a:pt x="168910" y="3479800"/>
                    <a:pt x="121920" y="3102610"/>
                    <a:pt x="97790" y="2781300"/>
                  </a:cubicBezTo>
                  <a:cubicBezTo>
                    <a:pt x="73660" y="2458720"/>
                    <a:pt x="50800" y="2176780"/>
                    <a:pt x="39370" y="1813560"/>
                  </a:cubicBezTo>
                  <a:cubicBezTo>
                    <a:pt x="24130" y="1346200"/>
                    <a:pt x="52070" y="478790"/>
                    <a:pt x="35560" y="208280"/>
                  </a:cubicBezTo>
                  <a:cubicBezTo>
                    <a:pt x="29210" y="115570"/>
                    <a:pt x="0" y="54610"/>
                    <a:pt x="11430" y="24130"/>
                  </a:cubicBezTo>
                  <a:cubicBezTo>
                    <a:pt x="16510" y="10160"/>
                    <a:pt x="27940" y="1270"/>
                    <a:pt x="36830" y="1270"/>
                  </a:cubicBezTo>
                  <a:cubicBezTo>
                    <a:pt x="44450" y="0"/>
                    <a:pt x="60960" y="17780"/>
                    <a:pt x="60960" y="177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7757160" y="8797290"/>
            <a:ext cx="1500188" cy="142875"/>
            <a:chOff x="0" y="0"/>
            <a:chExt cx="2000250" cy="1905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9530" y="40640"/>
              <a:ext cx="1902460" cy="106680"/>
            </a:xfrm>
            <a:custGeom>
              <a:avLst/>
              <a:gdLst/>
              <a:ahLst/>
              <a:cxnLst/>
              <a:rect r="r" b="b" t="t" l="l"/>
              <a:pathLst>
                <a:path h="106680" w="1902460">
                  <a:moveTo>
                    <a:pt x="1865630" y="99060"/>
                  </a:moveTo>
                  <a:cubicBezTo>
                    <a:pt x="1498600" y="52070"/>
                    <a:pt x="787400" y="59690"/>
                    <a:pt x="515620" y="60960"/>
                  </a:cubicBezTo>
                  <a:cubicBezTo>
                    <a:pt x="373380" y="60960"/>
                    <a:pt x="281940" y="55880"/>
                    <a:pt x="190500" y="64770"/>
                  </a:cubicBezTo>
                  <a:cubicBezTo>
                    <a:pt x="123190" y="72390"/>
                    <a:pt x="40640" y="106680"/>
                    <a:pt x="15240" y="96520"/>
                  </a:cubicBezTo>
                  <a:cubicBezTo>
                    <a:pt x="6350" y="93980"/>
                    <a:pt x="2540" y="85090"/>
                    <a:pt x="1270" y="78740"/>
                  </a:cubicBezTo>
                  <a:cubicBezTo>
                    <a:pt x="0" y="71120"/>
                    <a:pt x="3810" y="59690"/>
                    <a:pt x="8890" y="55880"/>
                  </a:cubicBezTo>
                  <a:cubicBezTo>
                    <a:pt x="15240" y="50800"/>
                    <a:pt x="33020" y="48260"/>
                    <a:pt x="39370" y="52070"/>
                  </a:cubicBezTo>
                  <a:cubicBezTo>
                    <a:pt x="45720" y="55880"/>
                    <a:pt x="52070" y="66040"/>
                    <a:pt x="52070" y="72390"/>
                  </a:cubicBezTo>
                  <a:cubicBezTo>
                    <a:pt x="52070" y="80010"/>
                    <a:pt x="46990" y="90170"/>
                    <a:pt x="41910" y="93980"/>
                  </a:cubicBezTo>
                  <a:cubicBezTo>
                    <a:pt x="36830" y="99060"/>
                    <a:pt x="25400" y="100330"/>
                    <a:pt x="17780" y="97790"/>
                  </a:cubicBezTo>
                  <a:cubicBezTo>
                    <a:pt x="11430" y="95250"/>
                    <a:pt x="1270" y="81280"/>
                    <a:pt x="1270" y="72390"/>
                  </a:cubicBezTo>
                  <a:cubicBezTo>
                    <a:pt x="1270" y="66040"/>
                    <a:pt x="5080" y="58420"/>
                    <a:pt x="13970" y="52070"/>
                  </a:cubicBezTo>
                  <a:cubicBezTo>
                    <a:pt x="34290" y="36830"/>
                    <a:pt x="93980" y="26670"/>
                    <a:pt x="151130" y="19050"/>
                  </a:cubicBezTo>
                  <a:cubicBezTo>
                    <a:pt x="242570" y="6350"/>
                    <a:pt x="358140" y="11430"/>
                    <a:pt x="515620" y="10160"/>
                  </a:cubicBezTo>
                  <a:cubicBezTo>
                    <a:pt x="798830" y="7620"/>
                    <a:pt x="1494790" y="0"/>
                    <a:pt x="1713230" y="20320"/>
                  </a:cubicBezTo>
                  <a:cubicBezTo>
                    <a:pt x="1797050" y="27940"/>
                    <a:pt x="1860550" y="33020"/>
                    <a:pt x="1884680" y="52070"/>
                  </a:cubicBezTo>
                  <a:cubicBezTo>
                    <a:pt x="1896110" y="60960"/>
                    <a:pt x="1902460" y="74930"/>
                    <a:pt x="1899920" y="82550"/>
                  </a:cubicBezTo>
                  <a:cubicBezTo>
                    <a:pt x="1896110" y="90170"/>
                    <a:pt x="1865630" y="99060"/>
                    <a:pt x="1865630" y="990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7671435" y="8704898"/>
            <a:ext cx="411480" cy="404812"/>
            <a:chOff x="0" y="0"/>
            <a:chExt cx="548640" cy="53975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4450" y="43180"/>
              <a:ext cx="455930" cy="449580"/>
            </a:xfrm>
            <a:custGeom>
              <a:avLst/>
              <a:gdLst/>
              <a:ahLst/>
              <a:cxnLst/>
              <a:rect r="r" b="b" t="t" l="l"/>
              <a:pathLst>
                <a:path h="449580" w="455930">
                  <a:moveTo>
                    <a:pt x="330200" y="57150"/>
                  </a:moveTo>
                  <a:cubicBezTo>
                    <a:pt x="135890" y="121920"/>
                    <a:pt x="64770" y="154940"/>
                    <a:pt x="57150" y="177800"/>
                  </a:cubicBezTo>
                  <a:cubicBezTo>
                    <a:pt x="53340" y="189230"/>
                    <a:pt x="59690" y="196850"/>
                    <a:pt x="71120" y="209550"/>
                  </a:cubicBezTo>
                  <a:cubicBezTo>
                    <a:pt x="111760" y="251460"/>
                    <a:pt x="405130" y="353060"/>
                    <a:pt x="441960" y="397510"/>
                  </a:cubicBezTo>
                  <a:cubicBezTo>
                    <a:pt x="452120" y="411480"/>
                    <a:pt x="455930" y="426720"/>
                    <a:pt x="450850" y="433070"/>
                  </a:cubicBezTo>
                  <a:cubicBezTo>
                    <a:pt x="447040" y="440690"/>
                    <a:pt x="421640" y="445770"/>
                    <a:pt x="415290" y="440690"/>
                  </a:cubicBezTo>
                  <a:cubicBezTo>
                    <a:pt x="407670" y="436880"/>
                    <a:pt x="403860" y="411480"/>
                    <a:pt x="408940" y="405130"/>
                  </a:cubicBezTo>
                  <a:cubicBezTo>
                    <a:pt x="415290" y="397510"/>
                    <a:pt x="439420" y="396240"/>
                    <a:pt x="445770" y="401320"/>
                  </a:cubicBezTo>
                  <a:cubicBezTo>
                    <a:pt x="452120" y="406400"/>
                    <a:pt x="455930" y="424180"/>
                    <a:pt x="452120" y="431800"/>
                  </a:cubicBezTo>
                  <a:cubicBezTo>
                    <a:pt x="449580" y="438150"/>
                    <a:pt x="444500" y="444500"/>
                    <a:pt x="433070" y="445770"/>
                  </a:cubicBezTo>
                  <a:cubicBezTo>
                    <a:pt x="388620" y="449580"/>
                    <a:pt x="135890" y="311150"/>
                    <a:pt x="67310" y="265430"/>
                  </a:cubicBezTo>
                  <a:cubicBezTo>
                    <a:pt x="35560" y="243840"/>
                    <a:pt x="12700" y="232410"/>
                    <a:pt x="6350" y="210820"/>
                  </a:cubicBezTo>
                  <a:cubicBezTo>
                    <a:pt x="0" y="190500"/>
                    <a:pt x="7620" y="162560"/>
                    <a:pt x="22860" y="140970"/>
                  </a:cubicBezTo>
                  <a:cubicBezTo>
                    <a:pt x="46990" y="107950"/>
                    <a:pt x="111760" y="76200"/>
                    <a:pt x="161290" y="54610"/>
                  </a:cubicBezTo>
                  <a:cubicBezTo>
                    <a:pt x="212090" y="31750"/>
                    <a:pt x="295910" y="0"/>
                    <a:pt x="325120" y="7620"/>
                  </a:cubicBezTo>
                  <a:cubicBezTo>
                    <a:pt x="339090" y="10160"/>
                    <a:pt x="349250" y="22860"/>
                    <a:pt x="349250" y="30480"/>
                  </a:cubicBezTo>
                  <a:cubicBezTo>
                    <a:pt x="350520" y="39370"/>
                    <a:pt x="330200" y="57150"/>
                    <a:pt x="330200" y="571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7154228" y="8562022"/>
            <a:ext cx="271462" cy="470535"/>
            <a:chOff x="0" y="0"/>
            <a:chExt cx="361950" cy="6273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8260" y="46990"/>
              <a:ext cx="261620" cy="535940"/>
            </a:xfrm>
            <a:custGeom>
              <a:avLst/>
              <a:gdLst/>
              <a:ahLst/>
              <a:cxnLst/>
              <a:rect r="r" b="b" t="t" l="l"/>
              <a:pathLst>
                <a:path h="535940" w="261620">
                  <a:moveTo>
                    <a:pt x="261620" y="35560"/>
                  </a:moveTo>
                  <a:cubicBezTo>
                    <a:pt x="29210" y="535940"/>
                    <a:pt x="16510" y="532130"/>
                    <a:pt x="10160" y="527050"/>
                  </a:cubicBezTo>
                  <a:cubicBezTo>
                    <a:pt x="3810" y="520700"/>
                    <a:pt x="0" y="502920"/>
                    <a:pt x="3810" y="496570"/>
                  </a:cubicBezTo>
                  <a:cubicBezTo>
                    <a:pt x="7620" y="488950"/>
                    <a:pt x="30480" y="481330"/>
                    <a:pt x="38100" y="485140"/>
                  </a:cubicBezTo>
                  <a:cubicBezTo>
                    <a:pt x="45720" y="488950"/>
                    <a:pt x="52070" y="513080"/>
                    <a:pt x="48260" y="520700"/>
                  </a:cubicBezTo>
                  <a:cubicBezTo>
                    <a:pt x="43180" y="528320"/>
                    <a:pt x="19050" y="532130"/>
                    <a:pt x="11430" y="528320"/>
                  </a:cubicBezTo>
                  <a:cubicBezTo>
                    <a:pt x="5080" y="524510"/>
                    <a:pt x="1270" y="514350"/>
                    <a:pt x="2540" y="499110"/>
                  </a:cubicBezTo>
                  <a:cubicBezTo>
                    <a:pt x="5080" y="434340"/>
                    <a:pt x="168910" y="52070"/>
                    <a:pt x="217170" y="11430"/>
                  </a:cubicBezTo>
                  <a:cubicBezTo>
                    <a:pt x="229870" y="1270"/>
                    <a:pt x="242570" y="0"/>
                    <a:pt x="250190" y="3810"/>
                  </a:cubicBezTo>
                  <a:cubicBezTo>
                    <a:pt x="257810" y="7620"/>
                    <a:pt x="261620" y="35560"/>
                    <a:pt x="261620" y="355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7191375" y="8582978"/>
            <a:ext cx="459105" cy="450532"/>
            <a:chOff x="0" y="0"/>
            <a:chExt cx="612140" cy="60071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9530" y="50800"/>
              <a:ext cx="513080" cy="508000"/>
            </a:xfrm>
            <a:custGeom>
              <a:avLst/>
              <a:gdLst/>
              <a:ahLst/>
              <a:cxnLst/>
              <a:rect r="r" b="b" t="t" l="l"/>
              <a:pathLst>
                <a:path h="508000" w="513080">
                  <a:moveTo>
                    <a:pt x="213360" y="0"/>
                  </a:moveTo>
                  <a:cubicBezTo>
                    <a:pt x="257810" y="3810"/>
                    <a:pt x="270510" y="12700"/>
                    <a:pt x="283210" y="24130"/>
                  </a:cubicBezTo>
                  <a:cubicBezTo>
                    <a:pt x="299720" y="38100"/>
                    <a:pt x="312420" y="59690"/>
                    <a:pt x="330200" y="86360"/>
                  </a:cubicBezTo>
                  <a:cubicBezTo>
                    <a:pt x="363220" y="134620"/>
                    <a:pt x="420370" y="226060"/>
                    <a:pt x="452120" y="285750"/>
                  </a:cubicBezTo>
                  <a:cubicBezTo>
                    <a:pt x="477520" y="332740"/>
                    <a:pt x="508000" y="383540"/>
                    <a:pt x="511810" y="415290"/>
                  </a:cubicBezTo>
                  <a:cubicBezTo>
                    <a:pt x="513080" y="431800"/>
                    <a:pt x="510540" y="444500"/>
                    <a:pt x="504190" y="455930"/>
                  </a:cubicBezTo>
                  <a:cubicBezTo>
                    <a:pt x="497840" y="466090"/>
                    <a:pt x="491490" y="473710"/>
                    <a:pt x="478790" y="480060"/>
                  </a:cubicBezTo>
                  <a:cubicBezTo>
                    <a:pt x="457200" y="491490"/>
                    <a:pt x="424180" y="496570"/>
                    <a:pt x="381000" y="499110"/>
                  </a:cubicBezTo>
                  <a:cubicBezTo>
                    <a:pt x="300990" y="505460"/>
                    <a:pt x="73660" y="508000"/>
                    <a:pt x="25400" y="483870"/>
                  </a:cubicBezTo>
                  <a:cubicBezTo>
                    <a:pt x="10160" y="477520"/>
                    <a:pt x="1270" y="464820"/>
                    <a:pt x="1270" y="455930"/>
                  </a:cubicBezTo>
                  <a:cubicBezTo>
                    <a:pt x="2540" y="448310"/>
                    <a:pt x="21590" y="434340"/>
                    <a:pt x="30480" y="434340"/>
                  </a:cubicBezTo>
                  <a:cubicBezTo>
                    <a:pt x="38100" y="434340"/>
                    <a:pt x="46990" y="441960"/>
                    <a:pt x="49530" y="448310"/>
                  </a:cubicBezTo>
                  <a:cubicBezTo>
                    <a:pt x="52070" y="455930"/>
                    <a:pt x="49530" y="472440"/>
                    <a:pt x="43180" y="478790"/>
                  </a:cubicBezTo>
                  <a:cubicBezTo>
                    <a:pt x="38100" y="483870"/>
                    <a:pt x="26670" y="485140"/>
                    <a:pt x="20320" y="483870"/>
                  </a:cubicBezTo>
                  <a:cubicBezTo>
                    <a:pt x="13970" y="481330"/>
                    <a:pt x="5080" y="473710"/>
                    <a:pt x="2540" y="467360"/>
                  </a:cubicBezTo>
                  <a:cubicBezTo>
                    <a:pt x="0" y="461010"/>
                    <a:pt x="2540" y="449580"/>
                    <a:pt x="6350" y="443230"/>
                  </a:cubicBezTo>
                  <a:cubicBezTo>
                    <a:pt x="10160" y="438150"/>
                    <a:pt x="16510" y="435610"/>
                    <a:pt x="27940" y="433070"/>
                  </a:cubicBezTo>
                  <a:cubicBezTo>
                    <a:pt x="73660" y="424180"/>
                    <a:pt x="298450" y="457200"/>
                    <a:pt x="375920" y="449580"/>
                  </a:cubicBezTo>
                  <a:cubicBezTo>
                    <a:pt x="415290" y="445770"/>
                    <a:pt x="454660" y="449580"/>
                    <a:pt x="463550" y="427990"/>
                  </a:cubicBezTo>
                  <a:cubicBezTo>
                    <a:pt x="482600" y="383540"/>
                    <a:pt x="332740" y="181610"/>
                    <a:pt x="289560" y="116840"/>
                  </a:cubicBezTo>
                  <a:cubicBezTo>
                    <a:pt x="269240" y="85090"/>
                    <a:pt x="259080" y="60960"/>
                    <a:pt x="240030" y="49530"/>
                  </a:cubicBezTo>
                  <a:cubicBezTo>
                    <a:pt x="224790" y="40640"/>
                    <a:pt x="200660" y="48260"/>
                    <a:pt x="193040" y="40640"/>
                  </a:cubicBezTo>
                  <a:cubicBezTo>
                    <a:pt x="187960" y="35560"/>
                    <a:pt x="186690" y="24130"/>
                    <a:pt x="189230" y="17780"/>
                  </a:cubicBezTo>
                  <a:cubicBezTo>
                    <a:pt x="193040" y="10160"/>
                    <a:pt x="213360" y="0"/>
                    <a:pt x="21336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9035415" y="8788718"/>
            <a:ext cx="1624965" cy="144780"/>
            <a:chOff x="0" y="0"/>
            <a:chExt cx="2166620" cy="19304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50800" y="50800"/>
              <a:ext cx="2067560" cy="102870"/>
            </a:xfrm>
            <a:custGeom>
              <a:avLst/>
              <a:gdLst/>
              <a:ahLst/>
              <a:cxnLst/>
              <a:rect r="r" b="b" t="t" l="l"/>
              <a:pathLst>
                <a:path h="102870" w="2067560">
                  <a:moveTo>
                    <a:pt x="25400" y="0"/>
                  </a:moveTo>
                  <a:cubicBezTo>
                    <a:pt x="989330" y="17780"/>
                    <a:pt x="1135380" y="35560"/>
                    <a:pt x="1324610" y="39370"/>
                  </a:cubicBezTo>
                  <a:cubicBezTo>
                    <a:pt x="1544320" y="44450"/>
                    <a:pt x="1971040" y="13970"/>
                    <a:pt x="2040890" y="30480"/>
                  </a:cubicBezTo>
                  <a:cubicBezTo>
                    <a:pt x="2052320" y="33020"/>
                    <a:pt x="2057400" y="35560"/>
                    <a:pt x="2061210" y="41910"/>
                  </a:cubicBezTo>
                  <a:cubicBezTo>
                    <a:pt x="2065020" y="46990"/>
                    <a:pt x="2066290" y="58420"/>
                    <a:pt x="2063750" y="64770"/>
                  </a:cubicBezTo>
                  <a:cubicBezTo>
                    <a:pt x="2061210" y="71120"/>
                    <a:pt x="2053590" y="78740"/>
                    <a:pt x="2045970" y="80010"/>
                  </a:cubicBezTo>
                  <a:cubicBezTo>
                    <a:pt x="2039620" y="82550"/>
                    <a:pt x="2026920" y="78740"/>
                    <a:pt x="2021840" y="73660"/>
                  </a:cubicBezTo>
                  <a:cubicBezTo>
                    <a:pt x="2016760" y="68580"/>
                    <a:pt x="2014220" y="57150"/>
                    <a:pt x="2015490" y="50800"/>
                  </a:cubicBezTo>
                  <a:cubicBezTo>
                    <a:pt x="2016760" y="43180"/>
                    <a:pt x="2024380" y="34290"/>
                    <a:pt x="2030730" y="31750"/>
                  </a:cubicBezTo>
                  <a:cubicBezTo>
                    <a:pt x="2038350" y="30480"/>
                    <a:pt x="2054860" y="34290"/>
                    <a:pt x="2061210" y="40640"/>
                  </a:cubicBezTo>
                  <a:cubicBezTo>
                    <a:pt x="2065020" y="45720"/>
                    <a:pt x="2066290" y="57150"/>
                    <a:pt x="2063750" y="64770"/>
                  </a:cubicBezTo>
                  <a:cubicBezTo>
                    <a:pt x="2062480" y="71120"/>
                    <a:pt x="2053590" y="78740"/>
                    <a:pt x="2047240" y="80010"/>
                  </a:cubicBezTo>
                  <a:cubicBezTo>
                    <a:pt x="2039620" y="82550"/>
                    <a:pt x="2028190" y="80010"/>
                    <a:pt x="2023110" y="74930"/>
                  </a:cubicBezTo>
                  <a:cubicBezTo>
                    <a:pt x="2018030" y="69850"/>
                    <a:pt x="2014220" y="52070"/>
                    <a:pt x="2016760" y="44450"/>
                  </a:cubicBezTo>
                  <a:cubicBezTo>
                    <a:pt x="2019300" y="38100"/>
                    <a:pt x="2029460" y="31750"/>
                    <a:pt x="2037080" y="30480"/>
                  </a:cubicBezTo>
                  <a:cubicBezTo>
                    <a:pt x="2043430" y="30480"/>
                    <a:pt x="2056130" y="35560"/>
                    <a:pt x="2061210" y="41910"/>
                  </a:cubicBezTo>
                  <a:cubicBezTo>
                    <a:pt x="2065020" y="46990"/>
                    <a:pt x="2067560" y="58420"/>
                    <a:pt x="2063750" y="64770"/>
                  </a:cubicBezTo>
                  <a:cubicBezTo>
                    <a:pt x="2058670" y="74930"/>
                    <a:pt x="2039620" y="78740"/>
                    <a:pt x="2011680" y="83820"/>
                  </a:cubicBezTo>
                  <a:cubicBezTo>
                    <a:pt x="1913890" y="102870"/>
                    <a:pt x="1537970" y="95250"/>
                    <a:pt x="1323340" y="90170"/>
                  </a:cubicBezTo>
                  <a:cubicBezTo>
                    <a:pt x="1135380" y="86360"/>
                    <a:pt x="988060" y="68580"/>
                    <a:pt x="796290" y="60960"/>
                  </a:cubicBezTo>
                  <a:cubicBezTo>
                    <a:pt x="563880" y="53340"/>
                    <a:pt x="102870" y="86360"/>
                    <a:pt x="25400" y="50800"/>
                  </a:cubicBezTo>
                  <a:cubicBezTo>
                    <a:pt x="8890" y="43180"/>
                    <a:pt x="0" y="31750"/>
                    <a:pt x="0" y="2286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0268902" y="8659178"/>
            <a:ext cx="433388" cy="421005"/>
            <a:chOff x="0" y="0"/>
            <a:chExt cx="577850" cy="56134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49530" y="50800"/>
              <a:ext cx="478790" cy="462280"/>
            </a:xfrm>
            <a:custGeom>
              <a:avLst/>
              <a:gdLst/>
              <a:ahLst/>
              <a:cxnLst/>
              <a:rect r="r" b="b" t="t" l="l"/>
              <a:pathLst>
                <a:path h="462280" w="478790">
                  <a:moveTo>
                    <a:pt x="212090" y="0"/>
                  </a:moveTo>
                  <a:cubicBezTo>
                    <a:pt x="454660" y="139700"/>
                    <a:pt x="472440" y="161290"/>
                    <a:pt x="476250" y="179070"/>
                  </a:cubicBezTo>
                  <a:cubicBezTo>
                    <a:pt x="478790" y="191770"/>
                    <a:pt x="474980" y="204470"/>
                    <a:pt x="468630" y="215900"/>
                  </a:cubicBezTo>
                  <a:cubicBezTo>
                    <a:pt x="462280" y="228600"/>
                    <a:pt x="453390" y="238760"/>
                    <a:pt x="438150" y="251460"/>
                  </a:cubicBezTo>
                  <a:cubicBezTo>
                    <a:pt x="410210" y="275590"/>
                    <a:pt x="358140" y="306070"/>
                    <a:pt x="304800" y="335280"/>
                  </a:cubicBezTo>
                  <a:cubicBezTo>
                    <a:pt x="231140" y="374650"/>
                    <a:pt x="81280" y="454660"/>
                    <a:pt x="36830" y="459740"/>
                  </a:cubicBezTo>
                  <a:cubicBezTo>
                    <a:pt x="21590" y="461010"/>
                    <a:pt x="11430" y="458470"/>
                    <a:pt x="6350" y="452120"/>
                  </a:cubicBezTo>
                  <a:cubicBezTo>
                    <a:pt x="1270" y="445770"/>
                    <a:pt x="5080" y="421640"/>
                    <a:pt x="11430" y="416560"/>
                  </a:cubicBezTo>
                  <a:cubicBezTo>
                    <a:pt x="15240" y="411480"/>
                    <a:pt x="27940" y="410210"/>
                    <a:pt x="34290" y="412750"/>
                  </a:cubicBezTo>
                  <a:cubicBezTo>
                    <a:pt x="40640" y="414020"/>
                    <a:pt x="49530" y="422910"/>
                    <a:pt x="50800" y="429260"/>
                  </a:cubicBezTo>
                  <a:cubicBezTo>
                    <a:pt x="52070" y="438150"/>
                    <a:pt x="45720" y="453390"/>
                    <a:pt x="39370" y="458470"/>
                  </a:cubicBezTo>
                  <a:cubicBezTo>
                    <a:pt x="33020" y="462280"/>
                    <a:pt x="21590" y="462280"/>
                    <a:pt x="15240" y="459740"/>
                  </a:cubicBezTo>
                  <a:cubicBezTo>
                    <a:pt x="8890" y="455930"/>
                    <a:pt x="2540" y="447040"/>
                    <a:pt x="1270" y="440690"/>
                  </a:cubicBezTo>
                  <a:cubicBezTo>
                    <a:pt x="0" y="433070"/>
                    <a:pt x="1270" y="426720"/>
                    <a:pt x="8890" y="417830"/>
                  </a:cubicBezTo>
                  <a:cubicBezTo>
                    <a:pt x="39370" y="382270"/>
                    <a:pt x="288290" y="287020"/>
                    <a:pt x="350520" y="250190"/>
                  </a:cubicBezTo>
                  <a:cubicBezTo>
                    <a:pt x="375920" y="236220"/>
                    <a:pt x="388620" y="229870"/>
                    <a:pt x="401320" y="217170"/>
                  </a:cubicBezTo>
                  <a:cubicBezTo>
                    <a:pt x="411480" y="205740"/>
                    <a:pt x="427990" y="194310"/>
                    <a:pt x="424180" y="181610"/>
                  </a:cubicBezTo>
                  <a:cubicBezTo>
                    <a:pt x="415290" y="146050"/>
                    <a:pt x="208280" y="77470"/>
                    <a:pt x="184150" y="41910"/>
                  </a:cubicBezTo>
                  <a:cubicBezTo>
                    <a:pt x="175260" y="29210"/>
                    <a:pt x="173990" y="15240"/>
                    <a:pt x="179070" y="8890"/>
                  </a:cubicBezTo>
                  <a:cubicBezTo>
                    <a:pt x="184150" y="1270"/>
                    <a:pt x="212090" y="0"/>
                    <a:pt x="21209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10808970" y="8642985"/>
            <a:ext cx="348615" cy="482918"/>
            <a:chOff x="0" y="0"/>
            <a:chExt cx="464820" cy="64389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5720" y="49530"/>
              <a:ext cx="370840" cy="546100"/>
            </a:xfrm>
            <a:custGeom>
              <a:avLst/>
              <a:gdLst/>
              <a:ahLst/>
              <a:cxnLst/>
              <a:rect r="r" b="b" t="t" l="l"/>
              <a:pathLst>
                <a:path h="546100" w="370840">
                  <a:moveTo>
                    <a:pt x="361950" y="44450"/>
                  </a:moveTo>
                  <a:cubicBezTo>
                    <a:pt x="205740" y="232410"/>
                    <a:pt x="161290" y="290830"/>
                    <a:pt x="128270" y="350520"/>
                  </a:cubicBezTo>
                  <a:cubicBezTo>
                    <a:pt x="95250" y="410210"/>
                    <a:pt x="74930" y="513080"/>
                    <a:pt x="49530" y="534670"/>
                  </a:cubicBezTo>
                  <a:cubicBezTo>
                    <a:pt x="39370" y="543560"/>
                    <a:pt x="25400" y="546100"/>
                    <a:pt x="19050" y="542290"/>
                  </a:cubicBezTo>
                  <a:cubicBezTo>
                    <a:pt x="11430" y="537210"/>
                    <a:pt x="3810" y="515620"/>
                    <a:pt x="6350" y="506730"/>
                  </a:cubicBezTo>
                  <a:cubicBezTo>
                    <a:pt x="8890" y="500380"/>
                    <a:pt x="19050" y="494030"/>
                    <a:pt x="26670" y="494030"/>
                  </a:cubicBezTo>
                  <a:cubicBezTo>
                    <a:pt x="33020" y="492760"/>
                    <a:pt x="44450" y="495300"/>
                    <a:pt x="48260" y="501650"/>
                  </a:cubicBezTo>
                  <a:cubicBezTo>
                    <a:pt x="53340" y="509270"/>
                    <a:pt x="50800" y="532130"/>
                    <a:pt x="44450" y="538480"/>
                  </a:cubicBezTo>
                  <a:cubicBezTo>
                    <a:pt x="40640" y="543560"/>
                    <a:pt x="27940" y="544830"/>
                    <a:pt x="21590" y="542290"/>
                  </a:cubicBezTo>
                  <a:cubicBezTo>
                    <a:pt x="15240" y="541020"/>
                    <a:pt x="7620" y="534670"/>
                    <a:pt x="5080" y="525780"/>
                  </a:cubicBezTo>
                  <a:cubicBezTo>
                    <a:pt x="0" y="510540"/>
                    <a:pt x="12700" y="476250"/>
                    <a:pt x="21590" y="448310"/>
                  </a:cubicBezTo>
                  <a:cubicBezTo>
                    <a:pt x="35560" y="411480"/>
                    <a:pt x="54610" y="372110"/>
                    <a:pt x="85090" y="322580"/>
                  </a:cubicBezTo>
                  <a:cubicBezTo>
                    <a:pt x="134620" y="243840"/>
                    <a:pt x="254000" y="76200"/>
                    <a:pt x="303530" y="30480"/>
                  </a:cubicBezTo>
                  <a:cubicBezTo>
                    <a:pt x="322580" y="12700"/>
                    <a:pt x="337820" y="0"/>
                    <a:pt x="349250" y="1270"/>
                  </a:cubicBezTo>
                  <a:cubicBezTo>
                    <a:pt x="356870" y="1270"/>
                    <a:pt x="365760" y="8890"/>
                    <a:pt x="368300" y="16510"/>
                  </a:cubicBezTo>
                  <a:cubicBezTo>
                    <a:pt x="370840" y="22860"/>
                    <a:pt x="361950" y="44450"/>
                    <a:pt x="361950" y="444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10647998" y="8684895"/>
            <a:ext cx="675322" cy="510540"/>
            <a:chOff x="0" y="0"/>
            <a:chExt cx="900430" cy="68072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48260" y="46990"/>
              <a:ext cx="805180" cy="585470"/>
            </a:xfrm>
            <a:custGeom>
              <a:avLst/>
              <a:gdLst/>
              <a:ahLst/>
              <a:cxnLst/>
              <a:rect r="r" b="b" t="t" l="l"/>
              <a:pathLst>
                <a:path h="585470" w="805180">
                  <a:moveTo>
                    <a:pt x="553720" y="13970"/>
                  </a:moveTo>
                  <a:cubicBezTo>
                    <a:pt x="759460" y="351790"/>
                    <a:pt x="767080" y="368300"/>
                    <a:pt x="775970" y="396240"/>
                  </a:cubicBezTo>
                  <a:cubicBezTo>
                    <a:pt x="787400" y="429260"/>
                    <a:pt x="805180" y="473710"/>
                    <a:pt x="800100" y="504190"/>
                  </a:cubicBezTo>
                  <a:cubicBezTo>
                    <a:pt x="796290" y="528320"/>
                    <a:pt x="782320" y="554990"/>
                    <a:pt x="762000" y="568960"/>
                  </a:cubicBezTo>
                  <a:cubicBezTo>
                    <a:pt x="736600" y="585470"/>
                    <a:pt x="698500" y="581660"/>
                    <a:pt x="654050" y="581660"/>
                  </a:cubicBezTo>
                  <a:cubicBezTo>
                    <a:pt x="584200" y="581660"/>
                    <a:pt x="480060" y="553720"/>
                    <a:pt x="383540" y="546100"/>
                  </a:cubicBezTo>
                  <a:cubicBezTo>
                    <a:pt x="273050" y="538480"/>
                    <a:pt x="72390" y="551180"/>
                    <a:pt x="26670" y="538480"/>
                  </a:cubicBezTo>
                  <a:cubicBezTo>
                    <a:pt x="15240" y="535940"/>
                    <a:pt x="8890" y="533400"/>
                    <a:pt x="6350" y="528320"/>
                  </a:cubicBezTo>
                  <a:cubicBezTo>
                    <a:pt x="1270" y="520700"/>
                    <a:pt x="2540" y="504190"/>
                    <a:pt x="7620" y="496570"/>
                  </a:cubicBezTo>
                  <a:cubicBezTo>
                    <a:pt x="11430" y="491490"/>
                    <a:pt x="22860" y="487680"/>
                    <a:pt x="29210" y="488950"/>
                  </a:cubicBezTo>
                  <a:cubicBezTo>
                    <a:pt x="36830" y="488950"/>
                    <a:pt x="45720" y="495300"/>
                    <a:pt x="49530" y="501650"/>
                  </a:cubicBezTo>
                  <a:cubicBezTo>
                    <a:pt x="52070" y="508000"/>
                    <a:pt x="52070" y="519430"/>
                    <a:pt x="49530" y="525780"/>
                  </a:cubicBezTo>
                  <a:cubicBezTo>
                    <a:pt x="45720" y="532130"/>
                    <a:pt x="36830" y="538480"/>
                    <a:pt x="29210" y="538480"/>
                  </a:cubicBezTo>
                  <a:cubicBezTo>
                    <a:pt x="22860" y="539750"/>
                    <a:pt x="11430" y="535940"/>
                    <a:pt x="7620" y="529590"/>
                  </a:cubicBezTo>
                  <a:cubicBezTo>
                    <a:pt x="2540" y="524510"/>
                    <a:pt x="0" y="513080"/>
                    <a:pt x="2540" y="506730"/>
                  </a:cubicBezTo>
                  <a:cubicBezTo>
                    <a:pt x="5080" y="499110"/>
                    <a:pt x="12700" y="492760"/>
                    <a:pt x="26670" y="487680"/>
                  </a:cubicBezTo>
                  <a:cubicBezTo>
                    <a:pt x="76200" y="472440"/>
                    <a:pt x="278130" y="487680"/>
                    <a:pt x="388620" y="495300"/>
                  </a:cubicBezTo>
                  <a:cubicBezTo>
                    <a:pt x="483870" y="502920"/>
                    <a:pt x="589280" y="530860"/>
                    <a:pt x="654050" y="530860"/>
                  </a:cubicBezTo>
                  <a:cubicBezTo>
                    <a:pt x="690880" y="532130"/>
                    <a:pt x="726440" y="537210"/>
                    <a:pt x="740410" y="521970"/>
                  </a:cubicBezTo>
                  <a:cubicBezTo>
                    <a:pt x="753110" y="506730"/>
                    <a:pt x="745490" y="472440"/>
                    <a:pt x="740410" y="445770"/>
                  </a:cubicBezTo>
                  <a:cubicBezTo>
                    <a:pt x="734060" y="414020"/>
                    <a:pt x="720090" y="386080"/>
                    <a:pt x="698500" y="344170"/>
                  </a:cubicBezTo>
                  <a:cubicBezTo>
                    <a:pt x="659130" y="267970"/>
                    <a:pt x="510540" y="83820"/>
                    <a:pt x="508000" y="34290"/>
                  </a:cubicBezTo>
                  <a:cubicBezTo>
                    <a:pt x="506730" y="19050"/>
                    <a:pt x="514350" y="6350"/>
                    <a:pt x="521970" y="3810"/>
                  </a:cubicBezTo>
                  <a:cubicBezTo>
                    <a:pt x="529590" y="0"/>
                    <a:pt x="553720" y="13970"/>
                    <a:pt x="553720" y="139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2826365" y="4914900"/>
            <a:ext cx="156210" cy="1753552"/>
            <a:chOff x="0" y="0"/>
            <a:chExt cx="208280" cy="233807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38100" y="48260"/>
              <a:ext cx="124460" cy="2240280"/>
            </a:xfrm>
            <a:custGeom>
              <a:avLst/>
              <a:gdLst/>
              <a:ahLst/>
              <a:cxnLst/>
              <a:rect r="r" b="b" t="t" l="l"/>
              <a:pathLst>
                <a:path h="2240280" w="124460">
                  <a:moveTo>
                    <a:pt x="88900" y="44450"/>
                  </a:moveTo>
                  <a:cubicBezTo>
                    <a:pt x="60960" y="73660"/>
                    <a:pt x="63500" y="111760"/>
                    <a:pt x="60960" y="166370"/>
                  </a:cubicBezTo>
                  <a:cubicBezTo>
                    <a:pt x="53340" y="326390"/>
                    <a:pt x="54610" y="788670"/>
                    <a:pt x="63500" y="1111250"/>
                  </a:cubicBezTo>
                  <a:cubicBezTo>
                    <a:pt x="73660" y="1447800"/>
                    <a:pt x="119380" y="1990090"/>
                    <a:pt x="118110" y="2142490"/>
                  </a:cubicBezTo>
                  <a:cubicBezTo>
                    <a:pt x="118110" y="2186940"/>
                    <a:pt x="124460" y="2212340"/>
                    <a:pt x="114300" y="2227580"/>
                  </a:cubicBezTo>
                  <a:cubicBezTo>
                    <a:pt x="107950" y="2235200"/>
                    <a:pt x="93980" y="2240280"/>
                    <a:pt x="86360" y="2239010"/>
                  </a:cubicBezTo>
                  <a:cubicBezTo>
                    <a:pt x="77470" y="2236470"/>
                    <a:pt x="67310" y="2222500"/>
                    <a:pt x="67310" y="2214880"/>
                  </a:cubicBezTo>
                  <a:cubicBezTo>
                    <a:pt x="67310" y="2205990"/>
                    <a:pt x="77470" y="2192020"/>
                    <a:pt x="85090" y="2189480"/>
                  </a:cubicBezTo>
                  <a:cubicBezTo>
                    <a:pt x="91440" y="2186940"/>
                    <a:pt x="102870" y="2189480"/>
                    <a:pt x="107950" y="2194560"/>
                  </a:cubicBezTo>
                  <a:cubicBezTo>
                    <a:pt x="114300" y="2199640"/>
                    <a:pt x="118110" y="2209800"/>
                    <a:pt x="118110" y="2216150"/>
                  </a:cubicBezTo>
                  <a:cubicBezTo>
                    <a:pt x="116840" y="2223770"/>
                    <a:pt x="110490" y="2232660"/>
                    <a:pt x="104140" y="2236470"/>
                  </a:cubicBezTo>
                  <a:cubicBezTo>
                    <a:pt x="97790" y="2240280"/>
                    <a:pt x="86360" y="2240280"/>
                    <a:pt x="81280" y="2236470"/>
                  </a:cubicBezTo>
                  <a:cubicBezTo>
                    <a:pt x="74930" y="2233930"/>
                    <a:pt x="71120" y="2228850"/>
                    <a:pt x="67310" y="2217420"/>
                  </a:cubicBezTo>
                  <a:cubicBezTo>
                    <a:pt x="53340" y="2174240"/>
                    <a:pt x="67310" y="2018030"/>
                    <a:pt x="62230" y="1884680"/>
                  </a:cubicBezTo>
                  <a:cubicBezTo>
                    <a:pt x="54610" y="1680210"/>
                    <a:pt x="21590" y="1386840"/>
                    <a:pt x="12700" y="1111250"/>
                  </a:cubicBezTo>
                  <a:cubicBezTo>
                    <a:pt x="2540" y="795020"/>
                    <a:pt x="0" y="227330"/>
                    <a:pt x="13970" y="95250"/>
                  </a:cubicBezTo>
                  <a:cubicBezTo>
                    <a:pt x="16510" y="62230"/>
                    <a:pt x="16510" y="50800"/>
                    <a:pt x="25400" y="34290"/>
                  </a:cubicBezTo>
                  <a:cubicBezTo>
                    <a:pt x="33020" y="20320"/>
                    <a:pt x="48260" y="6350"/>
                    <a:pt x="59690" y="2540"/>
                  </a:cubicBezTo>
                  <a:cubicBezTo>
                    <a:pt x="69850" y="0"/>
                    <a:pt x="88900" y="0"/>
                    <a:pt x="93980" y="7620"/>
                  </a:cubicBezTo>
                  <a:cubicBezTo>
                    <a:pt x="99060" y="13970"/>
                    <a:pt x="88900" y="44450"/>
                    <a:pt x="88900" y="444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12722543" y="6312218"/>
            <a:ext cx="381953" cy="396240"/>
            <a:chOff x="0" y="0"/>
            <a:chExt cx="509270" cy="52832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6990" y="49530"/>
              <a:ext cx="419100" cy="427990"/>
            </a:xfrm>
            <a:custGeom>
              <a:avLst/>
              <a:gdLst/>
              <a:ahLst/>
              <a:cxnLst/>
              <a:rect r="r" b="b" t="t" l="l"/>
              <a:pathLst>
                <a:path h="427990" w="419100">
                  <a:moveTo>
                    <a:pt x="54610" y="133350"/>
                  </a:moveTo>
                  <a:cubicBezTo>
                    <a:pt x="48260" y="157480"/>
                    <a:pt x="92710" y="184150"/>
                    <a:pt x="115570" y="214630"/>
                  </a:cubicBezTo>
                  <a:cubicBezTo>
                    <a:pt x="149860" y="257810"/>
                    <a:pt x="205740" y="388620"/>
                    <a:pt x="222250" y="384810"/>
                  </a:cubicBezTo>
                  <a:cubicBezTo>
                    <a:pt x="231140" y="383540"/>
                    <a:pt x="224790" y="353060"/>
                    <a:pt x="232410" y="325120"/>
                  </a:cubicBezTo>
                  <a:cubicBezTo>
                    <a:pt x="251460" y="261620"/>
                    <a:pt x="331470" y="52070"/>
                    <a:pt x="364490" y="16510"/>
                  </a:cubicBezTo>
                  <a:cubicBezTo>
                    <a:pt x="374650" y="5080"/>
                    <a:pt x="383540" y="0"/>
                    <a:pt x="391160" y="1270"/>
                  </a:cubicBezTo>
                  <a:cubicBezTo>
                    <a:pt x="398780" y="1270"/>
                    <a:pt x="407670" y="8890"/>
                    <a:pt x="410210" y="15240"/>
                  </a:cubicBezTo>
                  <a:cubicBezTo>
                    <a:pt x="414020" y="21590"/>
                    <a:pt x="414020" y="33020"/>
                    <a:pt x="410210" y="38100"/>
                  </a:cubicBezTo>
                  <a:cubicBezTo>
                    <a:pt x="406400" y="44450"/>
                    <a:pt x="396240" y="50800"/>
                    <a:pt x="389890" y="50800"/>
                  </a:cubicBezTo>
                  <a:cubicBezTo>
                    <a:pt x="382270" y="52070"/>
                    <a:pt x="372110" y="46990"/>
                    <a:pt x="368300" y="41910"/>
                  </a:cubicBezTo>
                  <a:cubicBezTo>
                    <a:pt x="363220" y="36830"/>
                    <a:pt x="361950" y="25400"/>
                    <a:pt x="363220" y="19050"/>
                  </a:cubicBezTo>
                  <a:cubicBezTo>
                    <a:pt x="365760" y="11430"/>
                    <a:pt x="373380" y="3810"/>
                    <a:pt x="381000" y="1270"/>
                  </a:cubicBezTo>
                  <a:cubicBezTo>
                    <a:pt x="388620" y="0"/>
                    <a:pt x="405130" y="3810"/>
                    <a:pt x="408940" y="12700"/>
                  </a:cubicBezTo>
                  <a:cubicBezTo>
                    <a:pt x="419100" y="33020"/>
                    <a:pt x="383540" y="102870"/>
                    <a:pt x="361950" y="157480"/>
                  </a:cubicBezTo>
                  <a:cubicBezTo>
                    <a:pt x="332740" y="231140"/>
                    <a:pt x="271780" y="382270"/>
                    <a:pt x="243840" y="412750"/>
                  </a:cubicBezTo>
                  <a:cubicBezTo>
                    <a:pt x="234950" y="422910"/>
                    <a:pt x="229870" y="425450"/>
                    <a:pt x="220980" y="426720"/>
                  </a:cubicBezTo>
                  <a:cubicBezTo>
                    <a:pt x="210820" y="427990"/>
                    <a:pt x="199390" y="427990"/>
                    <a:pt x="184150" y="417830"/>
                  </a:cubicBezTo>
                  <a:cubicBezTo>
                    <a:pt x="143510" y="389890"/>
                    <a:pt x="25400" y="214630"/>
                    <a:pt x="7620" y="162560"/>
                  </a:cubicBezTo>
                  <a:cubicBezTo>
                    <a:pt x="0" y="143510"/>
                    <a:pt x="0" y="129540"/>
                    <a:pt x="3810" y="116840"/>
                  </a:cubicBezTo>
                  <a:cubicBezTo>
                    <a:pt x="7620" y="107950"/>
                    <a:pt x="13970" y="99060"/>
                    <a:pt x="21590" y="96520"/>
                  </a:cubicBezTo>
                  <a:cubicBezTo>
                    <a:pt x="29210" y="92710"/>
                    <a:pt x="44450" y="93980"/>
                    <a:pt x="50800" y="99060"/>
                  </a:cubicBezTo>
                  <a:cubicBezTo>
                    <a:pt x="55880" y="105410"/>
                    <a:pt x="54610" y="133350"/>
                    <a:pt x="54610" y="1333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2813982" y="6803707"/>
            <a:ext cx="274320" cy="488632"/>
            <a:chOff x="0" y="0"/>
            <a:chExt cx="365760" cy="65151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8260" y="46990"/>
              <a:ext cx="271780" cy="556260"/>
            </a:xfrm>
            <a:custGeom>
              <a:avLst/>
              <a:gdLst/>
              <a:ahLst/>
              <a:cxnLst/>
              <a:rect r="r" b="b" t="t" l="l"/>
              <a:pathLst>
                <a:path h="556260" w="271780">
                  <a:moveTo>
                    <a:pt x="265430" y="40640"/>
                  </a:moveTo>
                  <a:cubicBezTo>
                    <a:pt x="189230" y="177800"/>
                    <a:pt x="95250" y="492760"/>
                    <a:pt x="50800" y="537210"/>
                  </a:cubicBezTo>
                  <a:cubicBezTo>
                    <a:pt x="38100" y="549910"/>
                    <a:pt x="24130" y="554990"/>
                    <a:pt x="16510" y="551180"/>
                  </a:cubicBezTo>
                  <a:cubicBezTo>
                    <a:pt x="8890" y="548640"/>
                    <a:pt x="0" y="524510"/>
                    <a:pt x="3810" y="516890"/>
                  </a:cubicBezTo>
                  <a:cubicBezTo>
                    <a:pt x="7620" y="509270"/>
                    <a:pt x="31750" y="502920"/>
                    <a:pt x="39370" y="506730"/>
                  </a:cubicBezTo>
                  <a:cubicBezTo>
                    <a:pt x="46990" y="510540"/>
                    <a:pt x="52070" y="534670"/>
                    <a:pt x="48260" y="542290"/>
                  </a:cubicBezTo>
                  <a:cubicBezTo>
                    <a:pt x="44450" y="549910"/>
                    <a:pt x="26670" y="556260"/>
                    <a:pt x="19050" y="552450"/>
                  </a:cubicBezTo>
                  <a:cubicBezTo>
                    <a:pt x="10160" y="549910"/>
                    <a:pt x="3810" y="537210"/>
                    <a:pt x="2540" y="519430"/>
                  </a:cubicBezTo>
                  <a:cubicBezTo>
                    <a:pt x="1270" y="455930"/>
                    <a:pt x="138430" y="160020"/>
                    <a:pt x="184150" y="76200"/>
                  </a:cubicBezTo>
                  <a:cubicBezTo>
                    <a:pt x="203200" y="40640"/>
                    <a:pt x="217170" y="10160"/>
                    <a:pt x="233680" y="3810"/>
                  </a:cubicBezTo>
                  <a:cubicBezTo>
                    <a:pt x="245110" y="0"/>
                    <a:pt x="261620" y="5080"/>
                    <a:pt x="266700" y="12700"/>
                  </a:cubicBezTo>
                  <a:cubicBezTo>
                    <a:pt x="271780" y="19050"/>
                    <a:pt x="265430" y="40640"/>
                    <a:pt x="265430" y="406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2720638" y="6812280"/>
            <a:ext cx="534352" cy="521970"/>
            <a:chOff x="0" y="0"/>
            <a:chExt cx="712470" cy="69596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49530" y="49530"/>
              <a:ext cx="615950" cy="605790"/>
            </a:xfrm>
            <a:custGeom>
              <a:avLst/>
              <a:gdLst/>
              <a:ahLst/>
              <a:cxnLst/>
              <a:rect r="r" b="b" t="t" l="l"/>
              <a:pathLst>
                <a:path h="605790" w="615950">
                  <a:moveTo>
                    <a:pt x="308610" y="30480"/>
                  </a:moveTo>
                  <a:cubicBezTo>
                    <a:pt x="373380" y="0"/>
                    <a:pt x="383540" y="2540"/>
                    <a:pt x="397510" y="16510"/>
                  </a:cubicBezTo>
                  <a:cubicBezTo>
                    <a:pt x="448310" y="64770"/>
                    <a:pt x="598170" y="419100"/>
                    <a:pt x="612140" y="491490"/>
                  </a:cubicBezTo>
                  <a:cubicBezTo>
                    <a:pt x="615950" y="511810"/>
                    <a:pt x="615950" y="523240"/>
                    <a:pt x="609600" y="533400"/>
                  </a:cubicBezTo>
                  <a:cubicBezTo>
                    <a:pt x="601980" y="543560"/>
                    <a:pt x="588010" y="548640"/>
                    <a:pt x="566420" y="553720"/>
                  </a:cubicBezTo>
                  <a:cubicBezTo>
                    <a:pt x="514350" y="566420"/>
                    <a:pt x="378460" y="553720"/>
                    <a:pt x="288290" y="560070"/>
                  </a:cubicBezTo>
                  <a:cubicBezTo>
                    <a:pt x="200660" y="567690"/>
                    <a:pt x="73660" y="605790"/>
                    <a:pt x="30480" y="594360"/>
                  </a:cubicBezTo>
                  <a:cubicBezTo>
                    <a:pt x="15240" y="590550"/>
                    <a:pt x="2540" y="581660"/>
                    <a:pt x="1270" y="572770"/>
                  </a:cubicBezTo>
                  <a:cubicBezTo>
                    <a:pt x="0" y="563880"/>
                    <a:pt x="16510" y="546100"/>
                    <a:pt x="25400" y="544830"/>
                  </a:cubicBezTo>
                  <a:cubicBezTo>
                    <a:pt x="31750" y="543560"/>
                    <a:pt x="41910" y="548640"/>
                    <a:pt x="46990" y="554990"/>
                  </a:cubicBezTo>
                  <a:cubicBezTo>
                    <a:pt x="50800" y="560070"/>
                    <a:pt x="53340" y="571500"/>
                    <a:pt x="50800" y="577850"/>
                  </a:cubicBezTo>
                  <a:cubicBezTo>
                    <a:pt x="48260" y="584200"/>
                    <a:pt x="40640" y="593090"/>
                    <a:pt x="34290" y="594360"/>
                  </a:cubicBezTo>
                  <a:cubicBezTo>
                    <a:pt x="25400" y="595630"/>
                    <a:pt x="10160" y="589280"/>
                    <a:pt x="5080" y="582930"/>
                  </a:cubicBezTo>
                  <a:cubicBezTo>
                    <a:pt x="1270" y="577850"/>
                    <a:pt x="1270" y="566420"/>
                    <a:pt x="3810" y="560070"/>
                  </a:cubicBezTo>
                  <a:cubicBezTo>
                    <a:pt x="6350" y="552450"/>
                    <a:pt x="12700" y="549910"/>
                    <a:pt x="22860" y="544830"/>
                  </a:cubicBezTo>
                  <a:cubicBezTo>
                    <a:pt x="50800" y="533400"/>
                    <a:pt x="127000" y="523240"/>
                    <a:pt x="195580" y="518160"/>
                  </a:cubicBezTo>
                  <a:cubicBezTo>
                    <a:pt x="295910" y="509270"/>
                    <a:pt x="525780" y="572770"/>
                    <a:pt x="565150" y="510540"/>
                  </a:cubicBezTo>
                  <a:cubicBezTo>
                    <a:pt x="610870" y="439420"/>
                    <a:pt x="414020" y="66040"/>
                    <a:pt x="363220" y="49530"/>
                  </a:cubicBezTo>
                  <a:cubicBezTo>
                    <a:pt x="346710" y="44450"/>
                    <a:pt x="331470" y="74930"/>
                    <a:pt x="320040" y="74930"/>
                  </a:cubicBezTo>
                  <a:cubicBezTo>
                    <a:pt x="312420" y="73660"/>
                    <a:pt x="304800" y="66040"/>
                    <a:pt x="302260" y="59690"/>
                  </a:cubicBezTo>
                  <a:cubicBezTo>
                    <a:pt x="299720" y="52070"/>
                    <a:pt x="308610" y="30480"/>
                    <a:pt x="308610" y="304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7175182" y="1897380"/>
            <a:ext cx="177165" cy="3028950"/>
            <a:chOff x="0" y="0"/>
            <a:chExt cx="236220" cy="40386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33020" y="50800"/>
              <a:ext cx="176530" cy="3937000"/>
            </a:xfrm>
            <a:custGeom>
              <a:avLst/>
              <a:gdLst/>
              <a:ahLst/>
              <a:cxnLst/>
              <a:rect r="r" b="b" t="t" l="l"/>
              <a:pathLst>
                <a:path h="3937000" w="176530">
                  <a:moveTo>
                    <a:pt x="72390" y="26670"/>
                  </a:moveTo>
                  <a:cubicBezTo>
                    <a:pt x="78740" y="734060"/>
                    <a:pt x="109220" y="913130"/>
                    <a:pt x="119380" y="1177290"/>
                  </a:cubicBezTo>
                  <a:cubicBezTo>
                    <a:pt x="135890" y="1593850"/>
                    <a:pt x="115570" y="2392680"/>
                    <a:pt x="124460" y="2794000"/>
                  </a:cubicBezTo>
                  <a:cubicBezTo>
                    <a:pt x="130810" y="3032760"/>
                    <a:pt x="144780" y="3175000"/>
                    <a:pt x="149860" y="3362960"/>
                  </a:cubicBezTo>
                  <a:cubicBezTo>
                    <a:pt x="153670" y="3547110"/>
                    <a:pt x="176530" y="3844290"/>
                    <a:pt x="151130" y="3909060"/>
                  </a:cubicBezTo>
                  <a:cubicBezTo>
                    <a:pt x="144780" y="3925570"/>
                    <a:pt x="134620" y="3935730"/>
                    <a:pt x="125730" y="3935730"/>
                  </a:cubicBezTo>
                  <a:cubicBezTo>
                    <a:pt x="116840" y="3935730"/>
                    <a:pt x="100330" y="3916680"/>
                    <a:pt x="100330" y="3909060"/>
                  </a:cubicBezTo>
                  <a:cubicBezTo>
                    <a:pt x="101600" y="3900170"/>
                    <a:pt x="120650" y="3883660"/>
                    <a:pt x="128270" y="3884930"/>
                  </a:cubicBezTo>
                  <a:cubicBezTo>
                    <a:pt x="137160" y="3886200"/>
                    <a:pt x="151130" y="3906520"/>
                    <a:pt x="151130" y="3914140"/>
                  </a:cubicBezTo>
                  <a:cubicBezTo>
                    <a:pt x="149860" y="3923030"/>
                    <a:pt x="135890" y="3934460"/>
                    <a:pt x="128270" y="3935730"/>
                  </a:cubicBezTo>
                  <a:cubicBezTo>
                    <a:pt x="120650" y="3937000"/>
                    <a:pt x="107950" y="3930650"/>
                    <a:pt x="101600" y="3919220"/>
                  </a:cubicBezTo>
                  <a:cubicBezTo>
                    <a:pt x="88900" y="3897630"/>
                    <a:pt x="96520" y="3844290"/>
                    <a:pt x="95250" y="3785870"/>
                  </a:cubicBezTo>
                  <a:cubicBezTo>
                    <a:pt x="92710" y="3675380"/>
                    <a:pt x="101600" y="3470910"/>
                    <a:pt x="97790" y="3309620"/>
                  </a:cubicBezTo>
                  <a:cubicBezTo>
                    <a:pt x="95250" y="3140710"/>
                    <a:pt x="80010" y="3013710"/>
                    <a:pt x="73660" y="2794000"/>
                  </a:cubicBezTo>
                  <a:cubicBezTo>
                    <a:pt x="64770" y="2405380"/>
                    <a:pt x="85090" y="1615440"/>
                    <a:pt x="68580" y="1178560"/>
                  </a:cubicBezTo>
                  <a:cubicBezTo>
                    <a:pt x="58420" y="880110"/>
                    <a:pt x="24130" y="636270"/>
                    <a:pt x="17780" y="422910"/>
                  </a:cubicBezTo>
                  <a:cubicBezTo>
                    <a:pt x="12700" y="269240"/>
                    <a:pt x="0" y="73660"/>
                    <a:pt x="21590" y="22860"/>
                  </a:cubicBezTo>
                  <a:cubicBezTo>
                    <a:pt x="27940" y="8890"/>
                    <a:pt x="38100" y="0"/>
                    <a:pt x="45720" y="0"/>
                  </a:cubicBezTo>
                  <a:cubicBezTo>
                    <a:pt x="54610" y="0"/>
                    <a:pt x="72390" y="26670"/>
                    <a:pt x="72390" y="266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6985635" y="1897380"/>
            <a:ext cx="519112" cy="444818"/>
            <a:chOff x="0" y="0"/>
            <a:chExt cx="692150" cy="59309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43180" y="48260"/>
              <a:ext cx="600710" cy="497840"/>
            </a:xfrm>
            <a:custGeom>
              <a:avLst/>
              <a:gdLst/>
              <a:ahLst/>
              <a:cxnLst/>
              <a:rect r="r" b="b" t="t" l="l"/>
              <a:pathLst>
                <a:path h="497840" w="600710">
                  <a:moveTo>
                    <a:pt x="322580" y="74930"/>
                  </a:moveTo>
                  <a:cubicBezTo>
                    <a:pt x="228600" y="248920"/>
                    <a:pt x="138430" y="382270"/>
                    <a:pt x="96520" y="435610"/>
                  </a:cubicBezTo>
                  <a:cubicBezTo>
                    <a:pt x="74930" y="463550"/>
                    <a:pt x="60960" y="487680"/>
                    <a:pt x="43180" y="494030"/>
                  </a:cubicBezTo>
                  <a:cubicBezTo>
                    <a:pt x="33020" y="497840"/>
                    <a:pt x="16510" y="497840"/>
                    <a:pt x="10160" y="488950"/>
                  </a:cubicBezTo>
                  <a:cubicBezTo>
                    <a:pt x="0" y="474980"/>
                    <a:pt x="12700" y="416560"/>
                    <a:pt x="24130" y="383540"/>
                  </a:cubicBezTo>
                  <a:cubicBezTo>
                    <a:pt x="35560" y="347980"/>
                    <a:pt x="57150" y="321310"/>
                    <a:pt x="81280" y="281940"/>
                  </a:cubicBezTo>
                  <a:cubicBezTo>
                    <a:pt x="115570" y="223520"/>
                    <a:pt x="168910" y="116840"/>
                    <a:pt x="212090" y="68580"/>
                  </a:cubicBezTo>
                  <a:cubicBezTo>
                    <a:pt x="240030" y="36830"/>
                    <a:pt x="269240" y="6350"/>
                    <a:pt x="295910" y="2540"/>
                  </a:cubicBezTo>
                  <a:cubicBezTo>
                    <a:pt x="320040" y="0"/>
                    <a:pt x="345440" y="19050"/>
                    <a:pt x="365760" y="35560"/>
                  </a:cubicBezTo>
                  <a:cubicBezTo>
                    <a:pt x="387350" y="53340"/>
                    <a:pt x="396240" y="76200"/>
                    <a:pt x="419100" y="109220"/>
                  </a:cubicBezTo>
                  <a:cubicBezTo>
                    <a:pt x="462280" y="173990"/>
                    <a:pt x="582930" y="355600"/>
                    <a:pt x="596900" y="398780"/>
                  </a:cubicBezTo>
                  <a:cubicBezTo>
                    <a:pt x="599440" y="411480"/>
                    <a:pt x="600710" y="416560"/>
                    <a:pt x="596900" y="422910"/>
                  </a:cubicBezTo>
                  <a:cubicBezTo>
                    <a:pt x="594360" y="429260"/>
                    <a:pt x="585470" y="435610"/>
                    <a:pt x="577850" y="436880"/>
                  </a:cubicBezTo>
                  <a:cubicBezTo>
                    <a:pt x="571500" y="438150"/>
                    <a:pt x="560070" y="435610"/>
                    <a:pt x="556260" y="429260"/>
                  </a:cubicBezTo>
                  <a:cubicBezTo>
                    <a:pt x="551180" y="421640"/>
                    <a:pt x="551180" y="397510"/>
                    <a:pt x="558800" y="392430"/>
                  </a:cubicBezTo>
                  <a:cubicBezTo>
                    <a:pt x="565150" y="387350"/>
                    <a:pt x="589280" y="389890"/>
                    <a:pt x="594360" y="397510"/>
                  </a:cubicBezTo>
                  <a:cubicBezTo>
                    <a:pt x="599440" y="403860"/>
                    <a:pt x="595630" y="429260"/>
                    <a:pt x="588010" y="433070"/>
                  </a:cubicBezTo>
                  <a:cubicBezTo>
                    <a:pt x="581660" y="438150"/>
                    <a:pt x="566420" y="435610"/>
                    <a:pt x="552450" y="425450"/>
                  </a:cubicBezTo>
                  <a:cubicBezTo>
                    <a:pt x="510540" y="394970"/>
                    <a:pt x="424180" y="205740"/>
                    <a:pt x="377190" y="138430"/>
                  </a:cubicBezTo>
                  <a:cubicBezTo>
                    <a:pt x="350520" y="100330"/>
                    <a:pt x="330200" y="53340"/>
                    <a:pt x="307340" y="50800"/>
                  </a:cubicBezTo>
                  <a:cubicBezTo>
                    <a:pt x="289560" y="49530"/>
                    <a:pt x="274320" y="73660"/>
                    <a:pt x="254000" y="97790"/>
                  </a:cubicBezTo>
                  <a:cubicBezTo>
                    <a:pt x="217170" y="140970"/>
                    <a:pt x="157480" y="251460"/>
                    <a:pt x="124460" y="307340"/>
                  </a:cubicBezTo>
                  <a:cubicBezTo>
                    <a:pt x="102870" y="344170"/>
                    <a:pt x="85090" y="368300"/>
                    <a:pt x="72390" y="398780"/>
                  </a:cubicBezTo>
                  <a:cubicBezTo>
                    <a:pt x="60960" y="429260"/>
                    <a:pt x="63500" y="478790"/>
                    <a:pt x="48260" y="490220"/>
                  </a:cubicBezTo>
                  <a:cubicBezTo>
                    <a:pt x="39370" y="497840"/>
                    <a:pt x="16510" y="495300"/>
                    <a:pt x="10160" y="488950"/>
                  </a:cubicBezTo>
                  <a:cubicBezTo>
                    <a:pt x="5080" y="483870"/>
                    <a:pt x="3810" y="472440"/>
                    <a:pt x="7620" y="459740"/>
                  </a:cubicBezTo>
                  <a:cubicBezTo>
                    <a:pt x="17780" y="425450"/>
                    <a:pt x="96520" y="351790"/>
                    <a:pt x="138430" y="288290"/>
                  </a:cubicBezTo>
                  <a:cubicBezTo>
                    <a:pt x="186690" y="215900"/>
                    <a:pt x="243840" y="72390"/>
                    <a:pt x="279400" y="46990"/>
                  </a:cubicBezTo>
                  <a:cubicBezTo>
                    <a:pt x="292100" y="39370"/>
                    <a:pt x="306070" y="38100"/>
                    <a:pt x="312420" y="41910"/>
                  </a:cubicBezTo>
                  <a:cubicBezTo>
                    <a:pt x="320040" y="46990"/>
                    <a:pt x="322580" y="74930"/>
                    <a:pt x="322580" y="749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7173278" y="5175885"/>
            <a:ext cx="199072" cy="3168967"/>
            <a:chOff x="0" y="0"/>
            <a:chExt cx="265430" cy="422529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48260" y="46990"/>
              <a:ext cx="186690" cy="4128770"/>
            </a:xfrm>
            <a:custGeom>
              <a:avLst/>
              <a:gdLst/>
              <a:ahLst/>
              <a:cxnLst/>
              <a:rect r="r" b="b" t="t" l="l"/>
              <a:pathLst>
                <a:path h="4128770" w="186690">
                  <a:moveTo>
                    <a:pt x="114300" y="34290"/>
                  </a:moveTo>
                  <a:cubicBezTo>
                    <a:pt x="68580" y="328930"/>
                    <a:pt x="60960" y="638810"/>
                    <a:pt x="55880" y="863600"/>
                  </a:cubicBezTo>
                  <a:cubicBezTo>
                    <a:pt x="50800" y="1084580"/>
                    <a:pt x="50800" y="1290320"/>
                    <a:pt x="53340" y="1525270"/>
                  </a:cubicBezTo>
                  <a:cubicBezTo>
                    <a:pt x="55880" y="1793240"/>
                    <a:pt x="60960" y="2075180"/>
                    <a:pt x="72390" y="2383790"/>
                  </a:cubicBezTo>
                  <a:cubicBezTo>
                    <a:pt x="86360" y="2745740"/>
                    <a:pt x="114300" y="3331210"/>
                    <a:pt x="137160" y="3564890"/>
                  </a:cubicBezTo>
                  <a:cubicBezTo>
                    <a:pt x="146050" y="3662680"/>
                    <a:pt x="160020" y="3695700"/>
                    <a:pt x="165100" y="3773170"/>
                  </a:cubicBezTo>
                  <a:cubicBezTo>
                    <a:pt x="171450" y="3872230"/>
                    <a:pt x="186690" y="4069080"/>
                    <a:pt x="165100" y="4109720"/>
                  </a:cubicBezTo>
                  <a:cubicBezTo>
                    <a:pt x="158750" y="4122420"/>
                    <a:pt x="147320" y="4127500"/>
                    <a:pt x="139700" y="4127500"/>
                  </a:cubicBezTo>
                  <a:cubicBezTo>
                    <a:pt x="132080" y="4127500"/>
                    <a:pt x="123190" y="4121150"/>
                    <a:pt x="119380" y="4114800"/>
                  </a:cubicBezTo>
                  <a:cubicBezTo>
                    <a:pt x="115570" y="4109720"/>
                    <a:pt x="114300" y="4097020"/>
                    <a:pt x="118110" y="4091940"/>
                  </a:cubicBezTo>
                  <a:cubicBezTo>
                    <a:pt x="121920" y="4084320"/>
                    <a:pt x="137160" y="4076700"/>
                    <a:pt x="144780" y="4076700"/>
                  </a:cubicBezTo>
                  <a:cubicBezTo>
                    <a:pt x="152400" y="4077970"/>
                    <a:pt x="161290" y="4084320"/>
                    <a:pt x="163830" y="4091940"/>
                  </a:cubicBezTo>
                  <a:cubicBezTo>
                    <a:pt x="166370" y="4099560"/>
                    <a:pt x="162560" y="4116070"/>
                    <a:pt x="157480" y="4121150"/>
                  </a:cubicBezTo>
                  <a:cubicBezTo>
                    <a:pt x="152400" y="4126230"/>
                    <a:pt x="140970" y="4128770"/>
                    <a:pt x="134620" y="4126230"/>
                  </a:cubicBezTo>
                  <a:cubicBezTo>
                    <a:pt x="127000" y="4123690"/>
                    <a:pt x="120650" y="4116070"/>
                    <a:pt x="115570" y="4102100"/>
                  </a:cubicBezTo>
                  <a:cubicBezTo>
                    <a:pt x="99060" y="4053840"/>
                    <a:pt x="120650" y="3850640"/>
                    <a:pt x="113030" y="3752850"/>
                  </a:cubicBezTo>
                  <a:cubicBezTo>
                    <a:pt x="107950" y="3681730"/>
                    <a:pt x="95250" y="3656330"/>
                    <a:pt x="86360" y="3567430"/>
                  </a:cubicBezTo>
                  <a:cubicBezTo>
                    <a:pt x="63500" y="3343910"/>
                    <a:pt x="36830" y="2748280"/>
                    <a:pt x="21590" y="2385060"/>
                  </a:cubicBezTo>
                  <a:cubicBezTo>
                    <a:pt x="10160" y="2076450"/>
                    <a:pt x="3810" y="1793240"/>
                    <a:pt x="2540" y="1525270"/>
                  </a:cubicBezTo>
                  <a:cubicBezTo>
                    <a:pt x="0" y="1289050"/>
                    <a:pt x="0" y="1083310"/>
                    <a:pt x="5080" y="861060"/>
                  </a:cubicBezTo>
                  <a:cubicBezTo>
                    <a:pt x="10160" y="635000"/>
                    <a:pt x="17780" y="327660"/>
                    <a:pt x="35560" y="179070"/>
                  </a:cubicBezTo>
                  <a:cubicBezTo>
                    <a:pt x="44450" y="104140"/>
                    <a:pt x="48260" y="35560"/>
                    <a:pt x="67310" y="13970"/>
                  </a:cubicBezTo>
                  <a:cubicBezTo>
                    <a:pt x="76200" y="3810"/>
                    <a:pt x="92710" y="0"/>
                    <a:pt x="100330" y="3810"/>
                  </a:cubicBezTo>
                  <a:cubicBezTo>
                    <a:pt x="107950" y="7620"/>
                    <a:pt x="114300" y="34290"/>
                    <a:pt x="114300" y="342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7122795" y="7988618"/>
            <a:ext cx="334328" cy="436245"/>
            <a:chOff x="0" y="0"/>
            <a:chExt cx="445770" cy="58166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3180" y="49530"/>
              <a:ext cx="354330" cy="482600"/>
            </a:xfrm>
            <a:custGeom>
              <a:avLst/>
              <a:gdLst/>
              <a:ahLst/>
              <a:cxnLst/>
              <a:rect r="r" b="b" t="t" l="l"/>
              <a:pathLst>
                <a:path h="482600" w="354330">
                  <a:moveTo>
                    <a:pt x="57150" y="226060"/>
                  </a:moveTo>
                  <a:cubicBezTo>
                    <a:pt x="86360" y="330200"/>
                    <a:pt x="153670" y="424180"/>
                    <a:pt x="180340" y="416560"/>
                  </a:cubicBezTo>
                  <a:cubicBezTo>
                    <a:pt x="210820" y="408940"/>
                    <a:pt x="209550" y="270510"/>
                    <a:pt x="229870" y="203200"/>
                  </a:cubicBezTo>
                  <a:cubicBezTo>
                    <a:pt x="250190" y="138430"/>
                    <a:pt x="279400" y="44450"/>
                    <a:pt x="302260" y="16510"/>
                  </a:cubicBezTo>
                  <a:cubicBezTo>
                    <a:pt x="311150" y="6350"/>
                    <a:pt x="320040" y="1270"/>
                    <a:pt x="328930" y="1270"/>
                  </a:cubicBezTo>
                  <a:cubicBezTo>
                    <a:pt x="335280" y="1270"/>
                    <a:pt x="344170" y="8890"/>
                    <a:pt x="347980" y="15240"/>
                  </a:cubicBezTo>
                  <a:cubicBezTo>
                    <a:pt x="350520" y="21590"/>
                    <a:pt x="351790" y="33020"/>
                    <a:pt x="347980" y="39370"/>
                  </a:cubicBezTo>
                  <a:cubicBezTo>
                    <a:pt x="342900" y="45720"/>
                    <a:pt x="327660" y="53340"/>
                    <a:pt x="320040" y="52070"/>
                  </a:cubicBezTo>
                  <a:cubicBezTo>
                    <a:pt x="312420" y="50800"/>
                    <a:pt x="303530" y="43180"/>
                    <a:pt x="300990" y="35560"/>
                  </a:cubicBezTo>
                  <a:cubicBezTo>
                    <a:pt x="299720" y="27940"/>
                    <a:pt x="303530" y="11430"/>
                    <a:pt x="309880" y="6350"/>
                  </a:cubicBezTo>
                  <a:cubicBezTo>
                    <a:pt x="314960" y="1270"/>
                    <a:pt x="327660" y="0"/>
                    <a:pt x="334010" y="2540"/>
                  </a:cubicBezTo>
                  <a:cubicBezTo>
                    <a:pt x="341630" y="6350"/>
                    <a:pt x="349250" y="15240"/>
                    <a:pt x="350520" y="27940"/>
                  </a:cubicBezTo>
                  <a:cubicBezTo>
                    <a:pt x="354330" y="62230"/>
                    <a:pt x="300990" y="148590"/>
                    <a:pt x="279400" y="217170"/>
                  </a:cubicBezTo>
                  <a:cubicBezTo>
                    <a:pt x="255270" y="294640"/>
                    <a:pt x="245110" y="441960"/>
                    <a:pt x="215900" y="471170"/>
                  </a:cubicBezTo>
                  <a:cubicBezTo>
                    <a:pt x="204470" y="482600"/>
                    <a:pt x="189230" y="482600"/>
                    <a:pt x="179070" y="481330"/>
                  </a:cubicBezTo>
                  <a:cubicBezTo>
                    <a:pt x="168910" y="480060"/>
                    <a:pt x="163830" y="473710"/>
                    <a:pt x="153670" y="464820"/>
                  </a:cubicBezTo>
                  <a:cubicBezTo>
                    <a:pt x="128270" y="443230"/>
                    <a:pt x="58420" y="364490"/>
                    <a:pt x="38100" y="337820"/>
                  </a:cubicBezTo>
                  <a:cubicBezTo>
                    <a:pt x="29210" y="326390"/>
                    <a:pt x="25400" y="323850"/>
                    <a:pt x="21590" y="311150"/>
                  </a:cubicBezTo>
                  <a:cubicBezTo>
                    <a:pt x="12700" y="290830"/>
                    <a:pt x="0" y="237490"/>
                    <a:pt x="7620" y="219710"/>
                  </a:cubicBezTo>
                  <a:cubicBezTo>
                    <a:pt x="11430" y="209550"/>
                    <a:pt x="26670" y="199390"/>
                    <a:pt x="35560" y="200660"/>
                  </a:cubicBezTo>
                  <a:cubicBezTo>
                    <a:pt x="43180" y="201930"/>
                    <a:pt x="57150" y="226060"/>
                    <a:pt x="57150" y="2260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5681662" y="6720840"/>
            <a:ext cx="3104198" cy="364808"/>
            <a:chOff x="0" y="0"/>
            <a:chExt cx="4138930" cy="48641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50800" y="50800"/>
              <a:ext cx="4039870" cy="388620"/>
            </a:xfrm>
            <a:custGeom>
              <a:avLst/>
              <a:gdLst/>
              <a:ahLst/>
              <a:cxnLst/>
              <a:rect r="r" b="b" t="t" l="l"/>
              <a:pathLst>
                <a:path h="388620" w="4039870">
                  <a:moveTo>
                    <a:pt x="4005580" y="264160"/>
                  </a:moveTo>
                  <a:cubicBezTo>
                    <a:pt x="3489960" y="215900"/>
                    <a:pt x="2744470" y="194310"/>
                    <a:pt x="2183130" y="185420"/>
                  </a:cubicBezTo>
                  <a:cubicBezTo>
                    <a:pt x="1560830" y="176530"/>
                    <a:pt x="444500" y="171450"/>
                    <a:pt x="210820" y="193040"/>
                  </a:cubicBezTo>
                  <a:cubicBezTo>
                    <a:pt x="160020" y="198120"/>
                    <a:pt x="138430" y="217170"/>
                    <a:pt x="118110" y="210820"/>
                  </a:cubicBezTo>
                  <a:cubicBezTo>
                    <a:pt x="105410" y="205740"/>
                    <a:pt x="90170" y="190500"/>
                    <a:pt x="92710" y="179070"/>
                  </a:cubicBezTo>
                  <a:cubicBezTo>
                    <a:pt x="100330" y="149860"/>
                    <a:pt x="297180" y="100330"/>
                    <a:pt x="354330" y="71120"/>
                  </a:cubicBezTo>
                  <a:cubicBezTo>
                    <a:pt x="383540" y="55880"/>
                    <a:pt x="419100" y="30480"/>
                    <a:pt x="419100" y="30480"/>
                  </a:cubicBezTo>
                  <a:cubicBezTo>
                    <a:pt x="419100" y="30480"/>
                    <a:pt x="402590" y="45720"/>
                    <a:pt x="383540" y="54610"/>
                  </a:cubicBezTo>
                  <a:cubicBezTo>
                    <a:pt x="330200" y="82550"/>
                    <a:pt x="57150" y="137160"/>
                    <a:pt x="52070" y="173990"/>
                  </a:cubicBezTo>
                  <a:cubicBezTo>
                    <a:pt x="49530" y="191770"/>
                    <a:pt x="91440" y="208280"/>
                    <a:pt x="127000" y="227330"/>
                  </a:cubicBezTo>
                  <a:cubicBezTo>
                    <a:pt x="193040" y="261620"/>
                    <a:pt x="405130" y="306070"/>
                    <a:pt x="435610" y="339090"/>
                  </a:cubicBezTo>
                  <a:cubicBezTo>
                    <a:pt x="445770" y="349250"/>
                    <a:pt x="448310" y="361950"/>
                    <a:pt x="444500" y="368300"/>
                  </a:cubicBezTo>
                  <a:cubicBezTo>
                    <a:pt x="440690" y="377190"/>
                    <a:pt x="419100" y="386080"/>
                    <a:pt x="410210" y="383540"/>
                  </a:cubicBezTo>
                  <a:cubicBezTo>
                    <a:pt x="402590" y="379730"/>
                    <a:pt x="394970" y="355600"/>
                    <a:pt x="398780" y="347980"/>
                  </a:cubicBezTo>
                  <a:cubicBezTo>
                    <a:pt x="402590" y="340360"/>
                    <a:pt x="425450" y="334010"/>
                    <a:pt x="433070" y="337820"/>
                  </a:cubicBezTo>
                  <a:cubicBezTo>
                    <a:pt x="440690" y="341630"/>
                    <a:pt x="448310" y="358140"/>
                    <a:pt x="445770" y="365760"/>
                  </a:cubicBezTo>
                  <a:cubicBezTo>
                    <a:pt x="443230" y="374650"/>
                    <a:pt x="430530" y="382270"/>
                    <a:pt x="414020" y="383540"/>
                  </a:cubicBezTo>
                  <a:cubicBezTo>
                    <a:pt x="363220" y="388620"/>
                    <a:pt x="173990" y="307340"/>
                    <a:pt x="104140" y="271780"/>
                  </a:cubicBezTo>
                  <a:cubicBezTo>
                    <a:pt x="63500" y="252730"/>
                    <a:pt x="30480" y="234950"/>
                    <a:pt x="13970" y="214630"/>
                  </a:cubicBezTo>
                  <a:cubicBezTo>
                    <a:pt x="5080" y="201930"/>
                    <a:pt x="0" y="189230"/>
                    <a:pt x="0" y="176530"/>
                  </a:cubicBezTo>
                  <a:cubicBezTo>
                    <a:pt x="0" y="165100"/>
                    <a:pt x="3810" y="154940"/>
                    <a:pt x="11430" y="144780"/>
                  </a:cubicBezTo>
                  <a:cubicBezTo>
                    <a:pt x="24130" y="130810"/>
                    <a:pt x="43180" y="120650"/>
                    <a:pt x="73660" y="106680"/>
                  </a:cubicBezTo>
                  <a:cubicBezTo>
                    <a:pt x="140970" y="77470"/>
                    <a:pt x="351790" y="1270"/>
                    <a:pt x="412750" y="0"/>
                  </a:cubicBezTo>
                  <a:cubicBezTo>
                    <a:pt x="434340" y="0"/>
                    <a:pt x="449580" y="2540"/>
                    <a:pt x="458470" y="12700"/>
                  </a:cubicBezTo>
                  <a:cubicBezTo>
                    <a:pt x="466090" y="20320"/>
                    <a:pt x="467360" y="40640"/>
                    <a:pt x="464820" y="52070"/>
                  </a:cubicBezTo>
                  <a:cubicBezTo>
                    <a:pt x="461010" y="63500"/>
                    <a:pt x="452120" y="71120"/>
                    <a:pt x="440690" y="81280"/>
                  </a:cubicBezTo>
                  <a:cubicBezTo>
                    <a:pt x="421640" y="96520"/>
                    <a:pt x="388620" y="111760"/>
                    <a:pt x="349250" y="129540"/>
                  </a:cubicBezTo>
                  <a:cubicBezTo>
                    <a:pt x="285750" y="157480"/>
                    <a:pt x="124460" y="242570"/>
                    <a:pt x="92710" y="224790"/>
                  </a:cubicBezTo>
                  <a:cubicBezTo>
                    <a:pt x="78740" y="217170"/>
                    <a:pt x="77470" y="186690"/>
                    <a:pt x="81280" y="175260"/>
                  </a:cubicBezTo>
                  <a:cubicBezTo>
                    <a:pt x="85090" y="166370"/>
                    <a:pt x="92710" y="162560"/>
                    <a:pt x="102870" y="157480"/>
                  </a:cubicBezTo>
                  <a:cubicBezTo>
                    <a:pt x="121920" y="148590"/>
                    <a:pt x="143510" y="146050"/>
                    <a:pt x="194310" y="142240"/>
                  </a:cubicBezTo>
                  <a:cubicBezTo>
                    <a:pt x="429260" y="121920"/>
                    <a:pt x="1549400" y="125730"/>
                    <a:pt x="2184400" y="134620"/>
                  </a:cubicBezTo>
                  <a:cubicBezTo>
                    <a:pt x="2768600" y="143510"/>
                    <a:pt x="3602990" y="165100"/>
                    <a:pt x="3865880" y="190500"/>
                  </a:cubicBezTo>
                  <a:cubicBezTo>
                    <a:pt x="3948430" y="199390"/>
                    <a:pt x="4003040" y="198120"/>
                    <a:pt x="4025900" y="217170"/>
                  </a:cubicBezTo>
                  <a:cubicBezTo>
                    <a:pt x="4036060" y="226060"/>
                    <a:pt x="4039870" y="241300"/>
                    <a:pt x="4036060" y="248920"/>
                  </a:cubicBezTo>
                  <a:cubicBezTo>
                    <a:pt x="4033520" y="256540"/>
                    <a:pt x="4005580" y="264160"/>
                    <a:pt x="4005580" y="2641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5826442" y="2996565"/>
            <a:ext cx="3059430" cy="402908"/>
            <a:chOff x="0" y="0"/>
            <a:chExt cx="4079240" cy="53721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49530" y="40640"/>
              <a:ext cx="3982720" cy="449580"/>
            </a:xfrm>
            <a:custGeom>
              <a:avLst/>
              <a:gdLst/>
              <a:ahLst/>
              <a:cxnLst/>
              <a:rect r="r" b="b" t="t" l="l"/>
              <a:pathLst>
                <a:path h="449580" w="3982720">
                  <a:moveTo>
                    <a:pt x="3950970" y="242570"/>
                  </a:moveTo>
                  <a:cubicBezTo>
                    <a:pt x="3562350" y="210820"/>
                    <a:pt x="3502660" y="209550"/>
                    <a:pt x="3357880" y="210820"/>
                  </a:cubicBezTo>
                  <a:cubicBezTo>
                    <a:pt x="2993390" y="214630"/>
                    <a:pt x="2023110" y="279400"/>
                    <a:pt x="1442720" y="285750"/>
                  </a:cubicBezTo>
                  <a:cubicBezTo>
                    <a:pt x="960120" y="290830"/>
                    <a:pt x="222250" y="280670"/>
                    <a:pt x="115570" y="262890"/>
                  </a:cubicBezTo>
                  <a:cubicBezTo>
                    <a:pt x="101600" y="260350"/>
                    <a:pt x="97790" y="259080"/>
                    <a:pt x="91440" y="254000"/>
                  </a:cubicBezTo>
                  <a:cubicBezTo>
                    <a:pt x="83820" y="247650"/>
                    <a:pt x="77470" y="236220"/>
                    <a:pt x="76200" y="226060"/>
                  </a:cubicBezTo>
                  <a:cubicBezTo>
                    <a:pt x="74930" y="217170"/>
                    <a:pt x="76200" y="207010"/>
                    <a:pt x="81280" y="199390"/>
                  </a:cubicBezTo>
                  <a:cubicBezTo>
                    <a:pt x="86360" y="187960"/>
                    <a:pt x="97790" y="179070"/>
                    <a:pt x="115570" y="167640"/>
                  </a:cubicBezTo>
                  <a:cubicBezTo>
                    <a:pt x="152400" y="142240"/>
                    <a:pt x="237490" y="97790"/>
                    <a:pt x="298450" y="71120"/>
                  </a:cubicBezTo>
                  <a:cubicBezTo>
                    <a:pt x="358140" y="45720"/>
                    <a:pt x="449580" y="5080"/>
                    <a:pt x="481330" y="10160"/>
                  </a:cubicBezTo>
                  <a:cubicBezTo>
                    <a:pt x="492760" y="11430"/>
                    <a:pt x="501650" y="19050"/>
                    <a:pt x="504190" y="26670"/>
                  </a:cubicBezTo>
                  <a:cubicBezTo>
                    <a:pt x="506730" y="35560"/>
                    <a:pt x="502920" y="46990"/>
                    <a:pt x="491490" y="58420"/>
                  </a:cubicBezTo>
                  <a:cubicBezTo>
                    <a:pt x="449580" y="100330"/>
                    <a:pt x="76200" y="185420"/>
                    <a:pt x="64770" y="220980"/>
                  </a:cubicBezTo>
                  <a:cubicBezTo>
                    <a:pt x="62230" y="229870"/>
                    <a:pt x="68580" y="234950"/>
                    <a:pt x="80010" y="243840"/>
                  </a:cubicBezTo>
                  <a:cubicBezTo>
                    <a:pt x="124460" y="278130"/>
                    <a:pt x="463550" y="355600"/>
                    <a:pt x="510540" y="397510"/>
                  </a:cubicBezTo>
                  <a:cubicBezTo>
                    <a:pt x="523240" y="408940"/>
                    <a:pt x="528320" y="422910"/>
                    <a:pt x="525780" y="430530"/>
                  </a:cubicBezTo>
                  <a:cubicBezTo>
                    <a:pt x="521970" y="438150"/>
                    <a:pt x="499110" y="447040"/>
                    <a:pt x="491490" y="444500"/>
                  </a:cubicBezTo>
                  <a:cubicBezTo>
                    <a:pt x="483870" y="440690"/>
                    <a:pt x="474980" y="416560"/>
                    <a:pt x="478790" y="408940"/>
                  </a:cubicBezTo>
                  <a:cubicBezTo>
                    <a:pt x="483870" y="401320"/>
                    <a:pt x="506730" y="394970"/>
                    <a:pt x="514350" y="398780"/>
                  </a:cubicBezTo>
                  <a:cubicBezTo>
                    <a:pt x="521970" y="402590"/>
                    <a:pt x="529590" y="420370"/>
                    <a:pt x="525780" y="427990"/>
                  </a:cubicBezTo>
                  <a:cubicBezTo>
                    <a:pt x="523240" y="435610"/>
                    <a:pt x="511810" y="443230"/>
                    <a:pt x="494030" y="444500"/>
                  </a:cubicBezTo>
                  <a:cubicBezTo>
                    <a:pt x="431800" y="449580"/>
                    <a:pt x="130810" y="327660"/>
                    <a:pt x="57150" y="289560"/>
                  </a:cubicBezTo>
                  <a:cubicBezTo>
                    <a:pt x="30480" y="274320"/>
                    <a:pt x="13970" y="265430"/>
                    <a:pt x="5080" y="251460"/>
                  </a:cubicBezTo>
                  <a:cubicBezTo>
                    <a:pt x="0" y="242570"/>
                    <a:pt x="0" y="231140"/>
                    <a:pt x="1270" y="220980"/>
                  </a:cubicBezTo>
                  <a:cubicBezTo>
                    <a:pt x="3810" y="210820"/>
                    <a:pt x="11430" y="198120"/>
                    <a:pt x="20320" y="189230"/>
                  </a:cubicBezTo>
                  <a:cubicBezTo>
                    <a:pt x="33020" y="177800"/>
                    <a:pt x="48260" y="172720"/>
                    <a:pt x="74930" y="161290"/>
                  </a:cubicBezTo>
                  <a:cubicBezTo>
                    <a:pt x="146050" y="129540"/>
                    <a:pt x="427990" y="0"/>
                    <a:pt x="481330" y="10160"/>
                  </a:cubicBezTo>
                  <a:cubicBezTo>
                    <a:pt x="495300" y="12700"/>
                    <a:pt x="504190" y="24130"/>
                    <a:pt x="505460" y="33020"/>
                  </a:cubicBezTo>
                  <a:cubicBezTo>
                    <a:pt x="506730" y="40640"/>
                    <a:pt x="500380" y="50800"/>
                    <a:pt x="491490" y="58420"/>
                  </a:cubicBezTo>
                  <a:cubicBezTo>
                    <a:pt x="472440" y="73660"/>
                    <a:pt x="417830" y="76200"/>
                    <a:pt x="373380" y="93980"/>
                  </a:cubicBezTo>
                  <a:cubicBezTo>
                    <a:pt x="308610" y="120650"/>
                    <a:pt x="184150" y="198120"/>
                    <a:pt x="143510" y="209550"/>
                  </a:cubicBezTo>
                  <a:cubicBezTo>
                    <a:pt x="130810" y="213360"/>
                    <a:pt x="115570" y="210820"/>
                    <a:pt x="115570" y="212090"/>
                  </a:cubicBezTo>
                  <a:cubicBezTo>
                    <a:pt x="116840" y="215900"/>
                    <a:pt x="958850" y="240030"/>
                    <a:pt x="1441450" y="234950"/>
                  </a:cubicBezTo>
                  <a:cubicBezTo>
                    <a:pt x="2021840" y="228600"/>
                    <a:pt x="2917190" y="161290"/>
                    <a:pt x="3357880" y="160020"/>
                  </a:cubicBezTo>
                  <a:cubicBezTo>
                    <a:pt x="3590290" y="160020"/>
                    <a:pt x="3790950" y="166370"/>
                    <a:pt x="3890010" y="179070"/>
                  </a:cubicBezTo>
                  <a:cubicBezTo>
                    <a:pt x="3930650" y="184150"/>
                    <a:pt x="3961130" y="185420"/>
                    <a:pt x="3973830" y="198120"/>
                  </a:cubicBezTo>
                  <a:cubicBezTo>
                    <a:pt x="3981450" y="207010"/>
                    <a:pt x="3982720" y="223520"/>
                    <a:pt x="3977640" y="231140"/>
                  </a:cubicBezTo>
                  <a:cubicBezTo>
                    <a:pt x="3973830" y="238760"/>
                    <a:pt x="3950970" y="242570"/>
                    <a:pt x="3950970" y="2425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9667875" y="2939415"/>
            <a:ext cx="2744152" cy="387668"/>
            <a:chOff x="0" y="0"/>
            <a:chExt cx="3658870" cy="51689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49530" y="48260"/>
              <a:ext cx="3558540" cy="425450"/>
            </a:xfrm>
            <a:custGeom>
              <a:avLst/>
              <a:gdLst/>
              <a:ahLst/>
              <a:cxnLst/>
              <a:rect r="r" b="b" t="t" l="l"/>
              <a:pathLst>
                <a:path h="425450" w="3558540">
                  <a:moveTo>
                    <a:pt x="26670" y="199390"/>
                  </a:moveTo>
                  <a:cubicBezTo>
                    <a:pt x="1029970" y="208280"/>
                    <a:pt x="1988820" y="170180"/>
                    <a:pt x="2532380" y="168910"/>
                  </a:cubicBezTo>
                  <a:cubicBezTo>
                    <a:pt x="2921000" y="168910"/>
                    <a:pt x="3442970" y="149860"/>
                    <a:pt x="3533140" y="185420"/>
                  </a:cubicBezTo>
                  <a:cubicBezTo>
                    <a:pt x="3549650" y="193040"/>
                    <a:pt x="3557270" y="200660"/>
                    <a:pt x="3557270" y="208280"/>
                  </a:cubicBezTo>
                  <a:cubicBezTo>
                    <a:pt x="3557270" y="217170"/>
                    <a:pt x="3544570" y="234950"/>
                    <a:pt x="3531870" y="236220"/>
                  </a:cubicBezTo>
                  <a:cubicBezTo>
                    <a:pt x="3509010" y="240030"/>
                    <a:pt x="3473450" y="198120"/>
                    <a:pt x="3427730" y="175260"/>
                  </a:cubicBezTo>
                  <a:cubicBezTo>
                    <a:pt x="3352800" y="138430"/>
                    <a:pt x="3143250" y="85090"/>
                    <a:pt x="3111500" y="48260"/>
                  </a:cubicBezTo>
                  <a:cubicBezTo>
                    <a:pt x="3102610" y="36830"/>
                    <a:pt x="3101340" y="22860"/>
                    <a:pt x="3105150" y="15240"/>
                  </a:cubicBezTo>
                  <a:cubicBezTo>
                    <a:pt x="3107690" y="7620"/>
                    <a:pt x="3119120" y="3810"/>
                    <a:pt x="3130550" y="2540"/>
                  </a:cubicBezTo>
                  <a:cubicBezTo>
                    <a:pt x="3149600" y="0"/>
                    <a:pt x="3178810" y="12700"/>
                    <a:pt x="3210560" y="25400"/>
                  </a:cubicBezTo>
                  <a:cubicBezTo>
                    <a:pt x="3266440" y="48260"/>
                    <a:pt x="3379470" y="113030"/>
                    <a:pt x="3426460" y="143510"/>
                  </a:cubicBezTo>
                  <a:cubicBezTo>
                    <a:pt x="3450590" y="158750"/>
                    <a:pt x="3467100" y="166370"/>
                    <a:pt x="3479800" y="181610"/>
                  </a:cubicBezTo>
                  <a:cubicBezTo>
                    <a:pt x="3492500" y="196850"/>
                    <a:pt x="3506470" y="219710"/>
                    <a:pt x="3506470" y="233680"/>
                  </a:cubicBezTo>
                  <a:cubicBezTo>
                    <a:pt x="3505200" y="246380"/>
                    <a:pt x="3497580" y="256540"/>
                    <a:pt x="3488690" y="264160"/>
                  </a:cubicBezTo>
                  <a:cubicBezTo>
                    <a:pt x="3478530" y="274320"/>
                    <a:pt x="3468370" y="276860"/>
                    <a:pt x="3446780" y="285750"/>
                  </a:cubicBezTo>
                  <a:cubicBezTo>
                    <a:pt x="3382010" y="311150"/>
                    <a:pt x="3097530" y="425450"/>
                    <a:pt x="3044190" y="416560"/>
                  </a:cubicBezTo>
                  <a:cubicBezTo>
                    <a:pt x="3030220" y="414020"/>
                    <a:pt x="3022600" y="406400"/>
                    <a:pt x="3020060" y="398780"/>
                  </a:cubicBezTo>
                  <a:cubicBezTo>
                    <a:pt x="3017520" y="391160"/>
                    <a:pt x="3023870" y="373380"/>
                    <a:pt x="3030220" y="369570"/>
                  </a:cubicBezTo>
                  <a:cubicBezTo>
                    <a:pt x="3039110" y="365760"/>
                    <a:pt x="3061970" y="372110"/>
                    <a:pt x="3065780" y="378460"/>
                  </a:cubicBezTo>
                  <a:cubicBezTo>
                    <a:pt x="3070860" y="386080"/>
                    <a:pt x="3063240" y="410210"/>
                    <a:pt x="3055620" y="414020"/>
                  </a:cubicBezTo>
                  <a:cubicBezTo>
                    <a:pt x="3048000" y="417830"/>
                    <a:pt x="3023870" y="408940"/>
                    <a:pt x="3020060" y="401320"/>
                  </a:cubicBezTo>
                  <a:cubicBezTo>
                    <a:pt x="3017520" y="393700"/>
                    <a:pt x="3022600" y="379730"/>
                    <a:pt x="3035300" y="367030"/>
                  </a:cubicBezTo>
                  <a:cubicBezTo>
                    <a:pt x="3079750" y="326390"/>
                    <a:pt x="3444240" y="276860"/>
                    <a:pt x="3449320" y="222250"/>
                  </a:cubicBezTo>
                  <a:cubicBezTo>
                    <a:pt x="3453130" y="176530"/>
                    <a:pt x="3255010" y="100330"/>
                    <a:pt x="3192780" y="72390"/>
                  </a:cubicBezTo>
                  <a:cubicBezTo>
                    <a:pt x="3158490" y="58420"/>
                    <a:pt x="3124200" y="62230"/>
                    <a:pt x="3111500" y="48260"/>
                  </a:cubicBezTo>
                  <a:cubicBezTo>
                    <a:pt x="3103880" y="39370"/>
                    <a:pt x="3101340" y="22860"/>
                    <a:pt x="3105150" y="15240"/>
                  </a:cubicBezTo>
                  <a:cubicBezTo>
                    <a:pt x="3107690" y="7620"/>
                    <a:pt x="3116580" y="2540"/>
                    <a:pt x="3130550" y="2540"/>
                  </a:cubicBezTo>
                  <a:cubicBezTo>
                    <a:pt x="3180080" y="0"/>
                    <a:pt x="3409950" y="109220"/>
                    <a:pt x="3482340" y="147320"/>
                  </a:cubicBezTo>
                  <a:cubicBezTo>
                    <a:pt x="3516630" y="166370"/>
                    <a:pt x="3544570" y="181610"/>
                    <a:pt x="3553460" y="196850"/>
                  </a:cubicBezTo>
                  <a:cubicBezTo>
                    <a:pt x="3558540" y="205740"/>
                    <a:pt x="3558540" y="214630"/>
                    <a:pt x="3556000" y="220980"/>
                  </a:cubicBezTo>
                  <a:cubicBezTo>
                    <a:pt x="3552190" y="227330"/>
                    <a:pt x="3547110" y="232410"/>
                    <a:pt x="3531870" y="236220"/>
                  </a:cubicBezTo>
                  <a:cubicBezTo>
                    <a:pt x="3440430" y="262890"/>
                    <a:pt x="2890520" y="219710"/>
                    <a:pt x="2482850" y="219710"/>
                  </a:cubicBezTo>
                  <a:cubicBezTo>
                    <a:pt x="1911350" y="220980"/>
                    <a:pt x="845820" y="259080"/>
                    <a:pt x="424180" y="257810"/>
                  </a:cubicBezTo>
                  <a:cubicBezTo>
                    <a:pt x="237490" y="257810"/>
                    <a:pt x="67310" y="275590"/>
                    <a:pt x="20320" y="250190"/>
                  </a:cubicBezTo>
                  <a:cubicBezTo>
                    <a:pt x="6350" y="242570"/>
                    <a:pt x="0" y="231140"/>
                    <a:pt x="1270" y="222250"/>
                  </a:cubicBezTo>
                  <a:cubicBezTo>
                    <a:pt x="2540" y="213360"/>
                    <a:pt x="26670" y="199390"/>
                    <a:pt x="26670" y="1993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9697402" y="6703695"/>
            <a:ext cx="3033712" cy="331470"/>
            <a:chOff x="0" y="0"/>
            <a:chExt cx="4044950" cy="44196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50800" y="49530"/>
              <a:ext cx="3945890" cy="345440"/>
            </a:xfrm>
            <a:custGeom>
              <a:avLst/>
              <a:gdLst/>
              <a:ahLst/>
              <a:cxnLst/>
              <a:rect r="r" b="b" t="t" l="l"/>
              <a:pathLst>
                <a:path h="345440" w="3945890">
                  <a:moveTo>
                    <a:pt x="21590" y="149860"/>
                  </a:moveTo>
                  <a:cubicBezTo>
                    <a:pt x="394970" y="120650"/>
                    <a:pt x="581660" y="116840"/>
                    <a:pt x="782320" y="114300"/>
                  </a:cubicBezTo>
                  <a:cubicBezTo>
                    <a:pt x="1049020" y="110490"/>
                    <a:pt x="1347470" y="110490"/>
                    <a:pt x="1719580" y="113030"/>
                  </a:cubicBezTo>
                  <a:cubicBezTo>
                    <a:pt x="2263140" y="116840"/>
                    <a:pt x="3430270" y="132080"/>
                    <a:pt x="3729990" y="142240"/>
                  </a:cubicBezTo>
                  <a:cubicBezTo>
                    <a:pt x="3817620" y="144780"/>
                    <a:pt x="3883660" y="133350"/>
                    <a:pt x="3898900" y="151130"/>
                  </a:cubicBezTo>
                  <a:cubicBezTo>
                    <a:pt x="3905250" y="158750"/>
                    <a:pt x="3903980" y="176530"/>
                    <a:pt x="3896360" y="180340"/>
                  </a:cubicBezTo>
                  <a:cubicBezTo>
                    <a:pt x="3876040" y="191770"/>
                    <a:pt x="3690620" y="78740"/>
                    <a:pt x="3665220" y="46990"/>
                  </a:cubicBezTo>
                  <a:cubicBezTo>
                    <a:pt x="3657600" y="35560"/>
                    <a:pt x="3655060" y="26670"/>
                    <a:pt x="3657600" y="19050"/>
                  </a:cubicBezTo>
                  <a:cubicBezTo>
                    <a:pt x="3660140" y="11430"/>
                    <a:pt x="3669030" y="2540"/>
                    <a:pt x="3680460" y="1270"/>
                  </a:cubicBezTo>
                  <a:cubicBezTo>
                    <a:pt x="3717290" y="0"/>
                    <a:pt x="3865880" y="92710"/>
                    <a:pt x="3906520" y="128270"/>
                  </a:cubicBezTo>
                  <a:cubicBezTo>
                    <a:pt x="3926840" y="144780"/>
                    <a:pt x="3939540" y="160020"/>
                    <a:pt x="3943350" y="173990"/>
                  </a:cubicBezTo>
                  <a:cubicBezTo>
                    <a:pt x="3945890" y="184150"/>
                    <a:pt x="3944620" y="194310"/>
                    <a:pt x="3937000" y="204470"/>
                  </a:cubicBezTo>
                  <a:cubicBezTo>
                    <a:pt x="3921760" y="223520"/>
                    <a:pt x="3874770" y="240030"/>
                    <a:pt x="3827780" y="257810"/>
                  </a:cubicBezTo>
                  <a:cubicBezTo>
                    <a:pt x="3750310" y="287020"/>
                    <a:pt x="3561080" y="345440"/>
                    <a:pt x="3511550" y="341630"/>
                  </a:cubicBezTo>
                  <a:cubicBezTo>
                    <a:pt x="3497580" y="341630"/>
                    <a:pt x="3487420" y="337820"/>
                    <a:pt x="3483610" y="330200"/>
                  </a:cubicBezTo>
                  <a:cubicBezTo>
                    <a:pt x="3479800" y="322580"/>
                    <a:pt x="3486150" y="298450"/>
                    <a:pt x="3493770" y="294640"/>
                  </a:cubicBezTo>
                  <a:cubicBezTo>
                    <a:pt x="3501390" y="290830"/>
                    <a:pt x="3525520" y="299720"/>
                    <a:pt x="3529330" y="307340"/>
                  </a:cubicBezTo>
                  <a:cubicBezTo>
                    <a:pt x="3531870" y="314960"/>
                    <a:pt x="3522980" y="337820"/>
                    <a:pt x="3515360" y="341630"/>
                  </a:cubicBezTo>
                  <a:cubicBezTo>
                    <a:pt x="3506470" y="344170"/>
                    <a:pt x="3483610" y="334010"/>
                    <a:pt x="3481070" y="325120"/>
                  </a:cubicBezTo>
                  <a:cubicBezTo>
                    <a:pt x="3478530" y="317500"/>
                    <a:pt x="3486150" y="303530"/>
                    <a:pt x="3498850" y="293370"/>
                  </a:cubicBezTo>
                  <a:cubicBezTo>
                    <a:pt x="3544570" y="256540"/>
                    <a:pt x="3888740" y="232410"/>
                    <a:pt x="3895090" y="185420"/>
                  </a:cubicBezTo>
                  <a:cubicBezTo>
                    <a:pt x="3900170" y="147320"/>
                    <a:pt x="3690620" y="80010"/>
                    <a:pt x="3665220" y="46990"/>
                  </a:cubicBezTo>
                  <a:cubicBezTo>
                    <a:pt x="3657600" y="35560"/>
                    <a:pt x="3655060" y="26670"/>
                    <a:pt x="3657600" y="19050"/>
                  </a:cubicBezTo>
                  <a:cubicBezTo>
                    <a:pt x="3660140" y="11430"/>
                    <a:pt x="3669030" y="2540"/>
                    <a:pt x="3680460" y="1270"/>
                  </a:cubicBezTo>
                  <a:cubicBezTo>
                    <a:pt x="3718560" y="0"/>
                    <a:pt x="3895090" y="111760"/>
                    <a:pt x="3926840" y="146050"/>
                  </a:cubicBezTo>
                  <a:cubicBezTo>
                    <a:pt x="3937000" y="156210"/>
                    <a:pt x="3943350" y="165100"/>
                    <a:pt x="3942080" y="173990"/>
                  </a:cubicBezTo>
                  <a:cubicBezTo>
                    <a:pt x="3940810" y="184150"/>
                    <a:pt x="3935730" y="193040"/>
                    <a:pt x="3917950" y="201930"/>
                  </a:cubicBezTo>
                  <a:cubicBezTo>
                    <a:pt x="3759200" y="271780"/>
                    <a:pt x="1797050" y="160020"/>
                    <a:pt x="1131570" y="162560"/>
                  </a:cubicBezTo>
                  <a:cubicBezTo>
                    <a:pt x="758190" y="162560"/>
                    <a:pt x="457200" y="168910"/>
                    <a:pt x="257810" y="179070"/>
                  </a:cubicBezTo>
                  <a:cubicBezTo>
                    <a:pt x="154940" y="185420"/>
                    <a:pt x="59690" y="214630"/>
                    <a:pt x="24130" y="200660"/>
                  </a:cubicBezTo>
                  <a:cubicBezTo>
                    <a:pt x="10160" y="195580"/>
                    <a:pt x="1270" y="184150"/>
                    <a:pt x="0" y="176530"/>
                  </a:cubicBezTo>
                  <a:cubicBezTo>
                    <a:pt x="0" y="167640"/>
                    <a:pt x="21590" y="149860"/>
                    <a:pt x="21590" y="1498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10806112" y="5117782"/>
            <a:ext cx="244792" cy="3352800"/>
            <a:chOff x="0" y="0"/>
            <a:chExt cx="326390" cy="447040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49530" y="48260"/>
              <a:ext cx="224790" cy="4373880"/>
            </a:xfrm>
            <a:custGeom>
              <a:avLst/>
              <a:gdLst/>
              <a:ahLst/>
              <a:cxnLst/>
              <a:rect r="r" b="b" t="t" l="l"/>
              <a:pathLst>
                <a:path h="4373880" w="224790">
                  <a:moveTo>
                    <a:pt x="224790" y="27940"/>
                  </a:moveTo>
                  <a:cubicBezTo>
                    <a:pt x="176530" y="1024890"/>
                    <a:pt x="185420" y="1144270"/>
                    <a:pt x="180340" y="1286510"/>
                  </a:cubicBezTo>
                  <a:cubicBezTo>
                    <a:pt x="176530" y="1427480"/>
                    <a:pt x="160020" y="1545590"/>
                    <a:pt x="153670" y="1711960"/>
                  </a:cubicBezTo>
                  <a:cubicBezTo>
                    <a:pt x="144780" y="1944370"/>
                    <a:pt x="143510" y="2277110"/>
                    <a:pt x="140970" y="2552700"/>
                  </a:cubicBezTo>
                  <a:cubicBezTo>
                    <a:pt x="139700" y="2821940"/>
                    <a:pt x="135890" y="3069590"/>
                    <a:pt x="140970" y="3347720"/>
                  </a:cubicBezTo>
                  <a:cubicBezTo>
                    <a:pt x="144780" y="3655060"/>
                    <a:pt x="181610" y="4217670"/>
                    <a:pt x="170180" y="4316730"/>
                  </a:cubicBezTo>
                  <a:cubicBezTo>
                    <a:pt x="167640" y="4335780"/>
                    <a:pt x="167640" y="4340860"/>
                    <a:pt x="161290" y="4349750"/>
                  </a:cubicBezTo>
                  <a:cubicBezTo>
                    <a:pt x="156210" y="4358640"/>
                    <a:pt x="144780" y="4367530"/>
                    <a:pt x="135890" y="4370070"/>
                  </a:cubicBezTo>
                  <a:cubicBezTo>
                    <a:pt x="125730" y="4373880"/>
                    <a:pt x="114300" y="4373880"/>
                    <a:pt x="102870" y="4366260"/>
                  </a:cubicBezTo>
                  <a:cubicBezTo>
                    <a:pt x="74930" y="4348480"/>
                    <a:pt x="1270" y="4235450"/>
                    <a:pt x="1270" y="4207510"/>
                  </a:cubicBezTo>
                  <a:cubicBezTo>
                    <a:pt x="1270" y="4197350"/>
                    <a:pt x="6350" y="4189730"/>
                    <a:pt x="12700" y="4187190"/>
                  </a:cubicBezTo>
                  <a:cubicBezTo>
                    <a:pt x="20320" y="4183380"/>
                    <a:pt x="38100" y="4184650"/>
                    <a:pt x="44450" y="4189730"/>
                  </a:cubicBezTo>
                  <a:cubicBezTo>
                    <a:pt x="49530" y="4196080"/>
                    <a:pt x="49530" y="4220210"/>
                    <a:pt x="44450" y="4226560"/>
                  </a:cubicBezTo>
                  <a:cubicBezTo>
                    <a:pt x="39370" y="4232910"/>
                    <a:pt x="27940" y="4235450"/>
                    <a:pt x="21590" y="4232910"/>
                  </a:cubicBezTo>
                  <a:cubicBezTo>
                    <a:pt x="13970" y="4231640"/>
                    <a:pt x="5080" y="4225290"/>
                    <a:pt x="2540" y="4217670"/>
                  </a:cubicBezTo>
                  <a:cubicBezTo>
                    <a:pt x="0" y="4210050"/>
                    <a:pt x="5080" y="4193540"/>
                    <a:pt x="11430" y="4188460"/>
                  </a:cubicBezTo>
                  <a:cubicBezTo>
                    <a:pt x="17780" y="4183380"/>
                    <a:pt x="30480" y="4182110"/>
                    <a:pt x="41910" y="4188460"/>
                  </a:cubicBezTo>
                  <a:cubicBezTo>
                    <a:pt x="64770" y="4201160"/>
                    <a:pt x="101600" y="4320540"/>
                    <a:pt x="119380" y="4315460"/>
                  </a:cubicBezTo>
                  <a:cubicBezTo>
                    <a:pt x="163830" y="4302760"/>
                    <a:pt x="93980" y="3712210"/>
                    <a:pt x="90170" y="3347720"/>
                  </a:cubicBezTo>
                  <a:cubicBezTo>
                    <a:pt x="83820" y="2872740"/>
                    <a:pt x="88900" y="2077720"/>
                    <a:pt x="102870" y="1709420"/>
                  </a:cubicBezTo>
                  <a:cubicBezTo>
                    <a:pt x="109220" y="1521460"/>
                    <a:pt x="125730" y="1427480"/>
                    <a:pt x="129540" y="1286510"/>
                  </a:cubicBezTo>
                  <a:cubicBezTo>
                    <a:pt x="134620" y="1143000"/>
                    <a:pt x="125730" y="1021080"/>
                    <a:pt x="129540" y="857250"/>
                  </a:cubicBezTo>
                  <a:cubicBezTo>
                    <a:pt x="135890" y="635000"/>
                    <a:pt x="156210" y="198120"/>
                    <a:pt x="168910" y="77470"/>
                  </a:cubicBezTo>
                  <a:cubicBezTo>
                    <a:pt x="173990" y="41910"/>
                    <a:pt x="171450" y="17780"/>
                    <a:pt x="181610" y="7620"/>
                  </a:cubicBezTo>
                  <a:cubicBezTo>
                    <a:pt x="189230" y="1270"/>
                    <a:pt x="203200" y="0"/>
                    <a:pt x="210820" y="2540"/>
                  </a:cubicBezTo>
                  <a:cubicBezTo>
                    <a:pt x="217170" y="6350"/>
                    <a:pt x="224790" y="27940"/>
                    <a:pt x="224790" y="279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10723245" y="8134350"/>
            <a:ext cx="418147" cy="370522"/>
            <a:chOff x="0" y="0"/>
            <a:chExt cx="557530" cy="49403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45720" y="49530"/>
              <a:ext cx="462280" cy="403860"/>
            </a:xfrm>
            <a:custGeom>
              <a:avLst/>
              <a:gdLst/>
              <a:ahLst/>
              <a:cxnLst/>
              <a:rect r="r" b="b" t="t" l="l"/>
              <a:pathLst>
                <a:path h="403860" w="462280">
                  <a:moveTo>
                    <a:pt x="49530" y="119380"/>
                  </a:moveTo>
                  <a:cubicBezTo>
                    <a:pt x="88900" y="223520"/>
                    <a:pt x="125730" y="267970"/>
                    <a:pt x="149860" y="292100"/>
                  </a:cubicBezTo>
                  <a:cubicBezTo>
                    <a:pt x="166370" y="309880"/>
                    <a:pt x="179070" y="321310"/>
                    <a:pt x="196850" y="330200"/>
                  </a:cubicBezTo>
                  <a:cubicBezTo>
                    <a:pt x="217170" y="340360"/>
                    <a:pt x="243840" y="359410"/>
                    <a:pt x="266700" y="347980"/>
                  </a:cubicBezTo>
                  <a:cubicBezTo>
                    <a:pt x="317500" y="323850"/>
                    <a:pt x="377190" y="54610"/>
                    <a:pt x="412750" y="16510"/>
                  </a:cubicBezTo>
                  <a:cubicBezTo>
                    <a:pt x="421640" y="5080"/>
                    <a:pt x="430530" y="0"/>
                    <a:pt x="439420" y="1270"/>
                  </a:cubicBezTo>
                  <a:cubicBezTo>
                    <a:pt x="447040" y="2540"/>
                    <a:pt x="458470" y="15240"/>
                    <a:pt x="461010" y="22860"/>
                  </a:cubicBezTo>
                  <a:cubicBezTo>
                    <a:pt x="462280" y="29210"/>
                    <a:pt x="457200" y="40640"/>
                    <a:pt x="452120" y="44450"/>
                  </a:cubicBezTo>
                  <a:cubicBezTo>
                    <a:pt x="447040" y="49530"/>
                    <a:pt x="435610" y="53340"/>
                    <a:pt x="429260" y="50800"/>
                  </a:cubicBezTo>
                  <a:cubicBezTo>
                    <a:pt x="421640" y="46990"/>
                    <a:pt x="408940" y="26670"/>
                    <a:pt x="411480" y="19050"/>
                  </a:cubicBezTo>
                  <a:cubicBezTo>
                    <a:pt x="414020" y="10160"/>
                    <a:pt x="436880" y="0"/>
                    <a:pt x="444500" y="2540"/>
                  </a:cubicBezTo>
                  <a:cubicBezTo>
                    <a:pt x="452120" y="5080"/>
                    <a:pt x="458470" y="19050"/>
                    <a:pt x="458470" y="35560"/>
                  </a:cubicBezTo>
                  <a:cubicBezTo>
                    <a:pt x="459740" y="87630"/>
                    <a:pt x="365760" y="287020"/>
                    <a:pt x="332740" y="344170"/>
                  </a:cubicBezTo>
                  <a:cubicBezTo>
                    <a:pt x="318770" y="369570"/>
                    <a:pt x="313690" y="384810"/>
                    <a:pt x="295910" y="393700"/>
                  </a:cubicBezTo>
                  <a:cubicBezTo>
                    <a:pt x="271780" y="403860"/>
                    <a:pt x="224790" y="397510"/>
                    <a:pt x="193040" y="384810"/>
                  </a:cubicBezTo>
                  <a:cubicBezTo>
                    <a:pt x="157480" y="370840"/>
                    <a:pt x="123190" y="335280"/>
                    <a:pt x="93980" y="306070"/>
                  </a:cubicBezTo>
                  <a:cubicBezTo>
                    <a:pt x="67310" y="278130"/>
                    <a:pt x="40640" y="240030"/>
                    <a:pt x="25400" y="212090"/>
                  </a:cubicBezTo>
                  <a:cubicBezTo>
                    <a:pt x="15240" y="193040"/>
                    <a:pt x="8890" y="177800"/>
                    <a:pt x="5080" y="160020"/>
                  </a:cubicBezTo>
                  <a:cubicBezTo>
                    <a:pt x="2540" y="142240"/>
                    <a:pt x="0" y="115570"/>
                    <a:pt x="6350" y="106680"/>
                  </a:cubicBezTo>
                  <a:cubicBezTo>
                    <a:pt x="11430" y="100330"/>
                    <a:pt x="22860" y="97790"/>
                    <a:pt x="29210" y="99060"/>
                  </a:cubicBezTo>
                  <a:cubicBezTo>
                    <a:pt x="36830" y="101600"/>
                    <a:pt x="49530" y="119380"/>
                    <a:pt x="49530" y="1193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10730865" y="1683067"/>
            <a:ext cx="450532" cy="3173730"/>
            <a:chOff x="0" y="0"/>
            <a:chExt cx="600710" cy="423164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49530" y="44450"/>
              <a:ext cx="500380" cy="4137660"/>
            </a:xfrm>
            <a:custGeom>
              <a:avLst/>
              <a:gdLst/>
              <a:ahLst/>
              <a:cxnLst/>
              <a:rect r="r" b="b" t="t" l="l"/>
              <a:pathLst>
                <a:path h="4137660" w="500380">
                  <a:moveTo>
                    <a:pt x="254000" y="4105910"/>
                  </a:moveTo>
                  <a:cubicBezTo>
                    <a:pt x="287020" y="3716020"/>
                    <a:pt x="267970" y="3323590"/>
                    <a:pt x="270510" y="3060700"/>
                  </a:cubicBezTo>
                  <a:cubicBezTo>
                    <a:pt x="273050" y="2829560"/>
                    <a:pt x="293370" y="2645410"/>
                    <a:pt x="288290" y="2407920"/>
                  </a:cubicBezTo>
                  <a:cubicBezTo>
                    <a:pt x="281940" y="2122170"/>
                    <a:pt x="236220" y="1805940"/>
                    <a:pt x="223520" y="1464310"/>
                  </a:cubicBezTo>
                  <a:cubicBezTo>
                    <a:pt x="208280" y="1057910"/>
                    <a:pt x="207010" y="323850"/>
                    <a:pt x="217170" y="130810"/>
                  </a:cubicBezTo>
                  <a:cubicBezTo>
                    <a:pt x="220980" y="77470"/>
                    <a:pt x="217170" y="44450"/>
                    <a:pt x="229870" y="27940"/>
                  </a:cubicBezTo>
                  <a:cubicBezTo>
                    <a:pt x="236220" y="19050"/>
                    <a:pt x="248920" y="16510"/>
                    <a:pt x="256540" y="17780"/>
                  </a:cubicBezTo>
                  <a:cubicBezTo>
                    <a:pt x="265430" y="20320"/>
                    <a:pt x="275590" y="29210"/>
                    <a:pt x="275590" y="39370"/>
                  </a:cubicBezTo>
                  <a:cubicBezTo>
                    <a:pt x="278130" y="64770"/>
                    <a:pt x="222250" y="134620"/>
                    <a:pt x="190500" y="173990"/>
                  </a:cubicBezTo>
                  <a:cubicBezTo>
                    <a:pt x="160020" y="212090"/>
                    <a:pt x="123190" y="251460"/>
                    <a:pt x="90170" y="273050"/>
                  </a:cubicBezTo>
                  <a:cubicBezTo>
                    <a:pt x="66040" y="289560"/>
                    <a:pt x="30480" y="309880"/>
                    <a:pt x="16510" y="304800"/>
                  </a:cubicBezTo>
                  <a:cubicBezTo>
                    <a:pt x="6350" y="300990"/>
                    <a:pt x="0" y="285750"/>
                    <a:pt x="1270" y="273050"/>
                  </a:cubicBezTo>
                  <a:cubicBezTo>
                    <a:pt x="1270" y="251460"/>
                    <a:pt x="26670" y="220980"/>
                    <a:pt x="49530" y="190500"/>
                  </a:cubicBezTo>
                  <a:cubicBezTo>
                    <a:pt x="82550" y="144780"/>
                    <a:pt x="156210" y="60960"/>
                    <a:pt x="187960" y="31750"/>
                  </a:cubicBezTo>
                  <a:cubicBezTo>
                    <a:pt x="201930" y="19050"/>
                    <a:pt x="208280" y="11430"/>
                    <a:pt x="220980" y="7620"/>
                  </a:cubicBezTo>
                  <a:cubicBezTo>
                    <a:pt x="233680" y="2540"/>
                    <a:pt x="248920" y="0"/>
                    <a:pt x="262890" y="6350"/>
                  </a:cubicBezTo>
                  <a:cubicBezTo>
                    <a:pt x="287020" y="16510"/>
                    <a:pt x="309880" y="50800"/>
                    <a:pt x="337820" y="86360"/>
                  </a:cubicBezTo>
                  <a:cubicBezTo>
                    <a:pt x="383540" y="140970"/>
                    <a:pt x="486410" y="270510"/>
                    <a:pt x="495300" y="314960"/>
                  </a:cubicBezTo>
                  <a:cubicBezTo>
                    <a:pt x="497840" y="331470"/>
                    <a:pt x="495300" y="346710"/>
                    <a:pt x="487680" y="350520"/>
                  </a:cubicBezTo>
                  <a:cubicBezTo>
                    <a:pt x="480060" y="355600"/>
                    <a:pt x="457200" y="349250"/>
                    <a:pt x="452120" y="341630"/>
                  </a:cubicBezTo>
                  <a:cubicBezTo>
                    <a:pt x="447040" y="336550"/>
                    <a:pt x="448310" y="323850"/>
                    <a:pt x="452120" y="317500"/>
                  </a:cubicBezTo>
                  <a:cubicBezTo>
                    <a:pt x="454660" y="312420"/>
                    <a:pt x="463550" y="303530"/>
                    <a:pt x="471170" y="304800"/>
                  </a:cubicBezTo>
                  <a:cubicBezTo>
                    <a:pt x="480060" y="304800"/>
                    <a:pt x="497840" y="318770"/>
                    <a:pt x="499110" y="327660"/>
                  </a:cubicBezTo>
                  <a:cubicBezTo>
                    <a:pt x="500380" y="335280"/>
                    <a:pt x="490220" y="350520"/>
                    <a:pt x="482600" y="353060"/>
                  </a:cubicBezTo>
                  <a:cubicBezTo>
                    <a:pt x="474980" y="356870"/>
                    <a:pt x="464820" y="353060"/>
                    <a:pt x="453390" y="344170"/>
                  </a:cubicBezTo>
                  <a:cubicBezTo>
                    <a:pt x="419100" y="318770"/>
                    <a:pt x="340360" y="168910"/>
                    <a:pt x="298450" y="118110"/>
                  </a:cubicBezTo>
                  <a:cubicBezTo>
                    <a:pt x="275590" y="88900"/>
                    <a:pt x="264160" y="54610"/>
                    <a:pt x="238760" y="54610"/>
                  </a:cubicBezTo>
                  <a:cubicBezTo>
                    <a:pt x="193040" y="55880"/>
                    <a:pt x="78740" y="278130"/>
                    <a:pt x="50800" y="275590"/>
                  </a:cubicBezTo>
                  <a:cubicBezTo>
                    <a:pt x="41910" y="275590"/>
                    <a:pt x="34290" y="261620"/>
                    <a:pt x="35560" y="251460"/>
                  </a:cubicBezTo>
                  <a:cubicBezTo>
                    <a:pt x="39370" y="226060"/>
                    <a:pt x="116840" y="181610"/>
                    <a:pt x="149860" y="142240"/>
                  </a:cubicBezTo>
                  <a:cubicBezTo>
                    <a:pt x="182880" y="105410"/>
                    <a:pt x="212090" y="38100"/>
                    <a:pt x="233680" y="22860"/>
                  </a:cubicBezTo>
                  <a:cubicBezTo>
                    <a:pt x="242570" y="17780"/>
                    <a:pt x="250190" y="15240"/>
                    <a:pt x="256540" y="17780"/>
                  </a:cubicBezTo>
                  <a:cubicBezTo>
                    <a:pt x="264160" y="20320"/>
                    <a:pt x="270510" y="25400"/>
                    <a:pt x="275590" y="39370"/>
                  </a:cubicBezTo>
                  <a:cubicBezTo>
                    <a:pt x="313690" y="140970"/>
                    <a:pt x="259080" y="1009650"/>
                    <a:pt x="271780" y="1408430"/>
                  </a:cubicBezTo>
                  <a:cubicBezTo>
                    <a:pt x="283210" y="1715770"/>
                    <a:pt x="321310" y="2018030"/>
                    <a:pt x="331470" y="2226310"/>
                  </a:cubicBezTo>
                  <a:cubicBezTo>
                    <a:pt x="337820" y="2354580"/>
                    <a:pt x="339090" y="2420620"/>
                    <a:pt x="339090" y="2537460"/>
                  </a:cubicBezTo>
                  <a:cubicBezTo>
                    <a:pt x="337820" y="2688590"/>
                    <a:pt x="323850" y="2862580"/>
                    <a:pt x="321310" y="3060700"/>
                  </a:cubicBezTo>
                  <a:cubicBezTo>
                    <a:pt x="317500" y="3321050"/>
                    <a:pt x="337820" y="3782060"/>
                    <a:pt x="326390" y="3959860"/>
                  </a:cubicBezTo>
                  <a:cubicBezTo>
                    <a:pt x="320040" y="4036060"/>
                    <a:pt x="320040" y="4098290"/>
                    <a:pt x="302260" y="4122420"/>
                  </a:cubicBezTo>
                  <a:cubicBezTo>
                    <a:pt x="293370" y="4132580"/>
                    <a:pt x="279400" y="4137660"/>
                    <a:pt x="271780" y="4135120"/>
                  </a:cubicBezTo>
                  <a:cubicBezTo>
                    <a:pt x="262890" y="4132580"/>
                    <a:pt x="254000" y="4105910"/>
                    <a:pt x="254000" y="41059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with text  Description automatically generated"/>
          <p:cNvSpPr/>
          <p:nvPr/>
        </p:nvSpPr>
        <p:spPr>
          <a:xfrm flipH="false" flipV="false" rot="0">
            <a:off x="0" y="1933161"/>
            <a:ext cx="18288000" cy="6420678"/>
          </a:xfrm>
          <a:custGeom>
            <a:avLst/>
            <a:gdLst/>
            <a:ahLst/>
            <a:cxnLst/>
            <a:rect r="r" b="b" t="t" l="l"/>
            <a:pathLst>
              <a:path h="6420678" w="18288000">
                <a:moveTo>
                  <a:pt x="0" y="0"/>
                </a:moveTo>
                <a:lnTo>
                  <a:pt x="18288000" y="0"/>
                </a:lnTo>
                <a:lnTo>
                  <a:pt x="18288000" y="6420678"/>
                </a:lnTo>
                <a:lnTo>
                  <a:pt x="0" y="6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88743" y="4732020"/>
            <a:ext cx="501968" cy="540068"/>
            <a:chOff x="0" y="0"/>
            <a:chExt cx="669290" cy="7200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45720"/>
              <a:ext cx="572770" cy="624840"/>
            </a:xfrm>
            <a:custGeom>
              <a:avLst/>
              <a:gdLst/>
              <a:ahLst/>
              <a:cxnLst/>
              <a:rect r="r" b="b" t="t" l="l"/>
              <a:pathLst>
                <a:path h="624840" w="572770">
                  <a:moveTo>
                    <a:pt x="46990" y="12700"/>
                  </a:moveTo>
                  <a:cubicBezTo>
                    <a:pt x="283210" y="293370"/>
                    <a:pt x="543560" y="530860"/>
                    <a:pt x="567690" y="585470"/>
                  </a:cubicBezTo>
                  <a:cubicBezTo>
                    <a:pt x="572770" y="596900"/>
                    <a:pt x="571500" y="603250"/>
                    <a:pt x="568960" y="608330"/>
                  </a:cubicBezTo>
                  <a:cubicBezTo>
                    <a:pt x="565150" y="615950"/>
                    <a:pt x="549910" y="624840"/>
                    <a:pt x="541020" y="623570"/>
                  </a:cubicBezTo>
                  <a:cubicBezTo>
                    <a:pt x="533400" y="622300"/>
                    <a:pt x="521970" y="608330"/>
                    <a:pt x="520700" y="600710"/>
                  </a:cubicBezTo>
                  <a:cubicBezTo>
                    <a:pt x="519430" y="594360"/>
                    <a:pt x="523240" y="582930"/>
                    <a:pt x="529590" y="579120"/>
                  </a:cubicBezTo>
                  <a:cubicBezTo>
                    <a:pt x="535940" y="574040"/>
                    <a:pt x="552450" y="572770"/>
                    <a:pt x="560070" y="576580"/>
                  </a:cubicBezTo>
                  <a:cubicBezTo>
                    <a:pt x="566420" y="580390"/>
                    <a:pt x="571500" y="590550"/>
                    <a:pt x="571500" y="598170"/>
                  </a:cubicBezTo>
                  <a:cubicBezTo>
                    <a:pt x="570230" y="605790"/>
                    <a:pt x="560070" y="619760"/>
                    <a:pt x="552450" y="622300"/>
                  </a:cubicBezTo>
                  <a:cubicBezTo>
                    <a:pt x="546100" y="624840"/>
                    <a:pt x="539750" y="623570"/>
                    <a:pt x="529590" y="617220"/>
                  </a:cubicBezTo>
                  <a:cubicBezTo>
                    <a:pt x="476250" y="588010"/>
                    <a:pt x="246380" y="328930"/>
                    <a:pt x="151130" y="220980"/>
                  </a:cubicBezTo>
                  <a:cubicBezTo>
                    <a:pt x="88900" y="149860"/>
                    <a:pt x="12700" y="76200"/>
                    <a:pt x="3810" y="38100"/>
                  </a:cubicBezTo>
                  <a:cubicBezTo>
                    <a:pt x="0" y="24130"/>
                    <a:pt x="2540" y="10160"/>
                    <a:pt x="10160" y="5080"/>
                  </a:cubicBezTo>
                  <a:cubicBezTo>
                    <a:pt x="16510" y="0"/>
                    <a:pt x="46990" y="12700"/>
                    <a:pt x="46990" y="127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011602" y="4748212"/>
            <a:ext cx="402908" cy="484822"/>
            <a:chOff x="0" y="0"/>
            <a:chExt cx="537210" cy="6464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6990"/>
              <a:ext cx="439420" cy="548640"/>
            </a:xfrm>
            <a:custGeom>
              <a:avLst/>
              <a:gdLst/>
              <a:ahLst/>
              <a:cxnLst/>
              <a:rect r="r" b="b" t="t" l="l"/>
              <a:pathLst>
                <a:path h="548640" w="439420">
                  <a:moveTo>
                    <a:pt x="408940" y="53340"/>
                  </a:moveTo>
                  <a:cubicBezTo>
                    <a:pt x="368300" y="54610"/>
                    <a:pt x="96520" y="495300"/>
                    <a:pt x="46990" y="537210"/>
                  </a:cubicBezTo>
                  <a:cubicBezTo>
                    <a:pt x="36830" y="546100"/>
                    <a:pt x="33020" y="548640"/>
                    <a:pt x="25400" y="548640"/>
                  </a:cubicBezTo>
                  <a:cubicBezTo>
                    <a:pt x="17780" y="547370"/>
                    <a:pt x="5080" y="535940"/>
                    <a:pt x="2540" y="528320"/>
                  </a:cubicBezTo>
                  <a:cubicBezTo>
                    <a:pt x="0" y="521970"/>
                    <a:pt x="3810" y="510540"/>
                    <a:pt x="7620" y="505460"/>
                  </a:cubicBezTo>
                  <a:cubicBezTo>
                    <a:pt x="12700" y="500380"/>
                    <a:pt x="22860" y="496570"/>
                    <a:pt x="30480" y="497840"/>
                  </a:cubicBezTo>
                  <a:cubicBezTo>
                    <a:pt x="36830" y="497840"/>
                    <a:pt x="46990" y="505460"/>
                    <a:pt x="49530" y="511810"/>
                  </a:cubicBezTo>
                  <a:cubicBezTo>
                    <a:pt x="52070" y="518160"/>
                    <a:pt x="52070" y="529590"/>
                    <a:pt x="48260" y="534670"/>
                  </a:cubicBezTo>
                  <a:cubicBezTo>
                    <a:pt x="45720" y="541020"/>
                    <a:pt x="35560" y="547370"/>
                    <a:pt x="29210" y="547370"/>
                  </a:cubicBezTo>
                  <a:cubicBezTo>
                    <a:pt x="21590" y="548640"/>
                    <a:pt x="11430" y="544830"/>
                    <a:pt x="6350" y="538480"/>
                  </a:cubicBezTo>
                  <a:cubicBezTo>
                    <a:pt x="2540" y="532130"/>
                    <a:pt x="1270" y="523240"/>
                    <a:pt x="6350" y="508000"/>
                  </a:cubicBezTo>
                  <a:cubicBezTo>
                    <a:pt x="26670" y="441960"/>
                    <a:pt x="287020" y="102870"/>
                    <a:pt x="349250" y="38100"/>
                  </a:cubicBezTo>
                  <a:cubicBezTo>
                    <a:pt x="367030" y="17780"/>
                    <a:pt x="375920" y="8890"/>
                    <a:pt x="389890" y="3810"/>
                  </a:cubicBezTo>
                  <a:cubicBezTo>
                    <a:pt x="400050" y="0"/>
                    <a:pt x="414020" y="0"/>
                    <a:pt x="421640" y="5080"/>
                  </a:cubicBezTo>
                  <a:cubicBezTo>
                    <a:pt x="430530" y="10160"/>
                    <a:pt x="439420" y="26670"/>
                    <a:pt x="436880" y="35560"/>
                  </a:cubicBezTo>
                  <a:cubicBezTo>
                    <a:pt x="435610" y="43180"/>
                    <a:pt x="408940" y="53340"/>
                    <a:pt x="408940" y="533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748838" y="1664017"/>
            <a:ext cx="2695575" cy="2835592"/>
            <a:chOff x="0" y="0"/>
            <a:chExt cx="3594100" cy="3780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8260"/>
              <a:ext cx="3496310" cy="3686810"/>
            </a:xfrm>
            <a:custGeom>
              <a:avLst/>
              <a:gdLst/>
              <a:ahLst/>
              <a:cxnLst/>
              <a:rect r="r" b="b" t="t" l="l"/>
              <a:pathLst>
                <a:path h="3686810" w="3496310">
                  <a:moveTo>
                    <a:pt x="2540" y="3649980"/>
                  </a:moveTo>
                  <a:cubicBezTo>
                    <a:pt x="86360" y="3530600"/>
                    <a:pt x="187960" y="3442970"/>
                    <a:pt x="298450" y="3321050"/>
                  </a:cubicBezTo>
                  <a:cubicBezTo>
                    <a:pt x="514350" y="3082290"/>
                    <a:pt x="972820" y="2509520"/>
                    <a:pt x="1220470" y="2231390"/>
                  </a:cubicBezTo>
                  <a:cubicBezTo>
                    <a:pt x="1379220" y="2052320"/>
                    <a:pt x="1469390" y="1955800"/>
                    <a:pt x="1623060" y="1800860"/>
                  </a:cubicBezTo>
                  <a:cubicBezTo>
                    <a:pt x="1814830" y="1606550"/>
                    <a:pt x="2038350" y="1407160"/>
                    <a:pt x="2289810" y="1162050"/>
                  </a:cubicBezTo>
                  <a:cubicBezTo>
                    <a:pt x="2625090" y="834390"/>
                    <a:pt x="3352800" y="71120"/>
                    <a:pt x="3450590" y="10160"/>
                  </a:cubicBezTo>
                  <a:cubicBezTo>
                    <a:pt x="3462020" y="2540"/>
                    <a:pt x="3465830" y="0"/>
                    <a:pt x="3472180" y="2540"/>
                  </a:cubicBezTo>
                  <a:cubicBezTo>
                    <a:pt x="3481070" y="3810"/>
                    <a:pt x="3492500" y="16510"/>
                    <a:pt x="3493770" y="24130"/>
                  </a:cubicBezTo>
                  <a:cubicBezTo>
                    <a:pt x="3495040" y="31750"/>
                    <a:pt x="3491230" y="41910"/>
                    <a:pt x="3484880" y="46990"/>
                  </a:cubicBezTo>
                  <a:cubicBezTo>
                    <a:pt x="3478530" y="50800"/>
                    <a:pt x="3462020" y="53340"/>
                    <a:pt x="3454400" y="48260"/>
                  </a:cubicBezTo>
                  <a:cubicBezTo>
                    <a:pt x="3448050" y="44450"/>
                    <a:pt x="3442970" y="27940"/>
                    <a:pt x="3444240" y="19050"/>
                  </a:cubicBezTo>
                  <a:cubicBezTo>
                    <a:pt x="3446780" y="12700"/>
                    <a:pt x="3454400" y="5080"/>
                    <a:pt x="3462020" y="2540"/>
                  </a:cubicBezTo>
                  <a:cubicBezTo>
                    <a:pt x="3468370" y="1270"/>
                    <a:pt x="3479800" y="2540"/>
                    <a:pt x="3484880" y="7620"/>
                  </a:cubicBezTo>
                  <a:cubicBezTo>
                    <a:pt x="3491230" y="13970"/>
                    <a:pt x="3496310" y="22860"/>
                    <a:pt x="3492500" y="38100"/>
                  </a:cubicBezTo>
                  <a:cubicBezTo>
                    <a:pt x="3459480" y="148590"/>
                    <a:pt x="2660650" y="869950"/>
                    <a:pt x="2324100" y="1198880"/>
                  </a:cubicBezTo>
                  <a:cubicBezTo>
                    <a:pt x="2072640" y="1443990"/>
                    <a:pt x="1850390" y="1642110"/>
                    <a:pt x="1659890" y="1835150"/>
                  </a:cubicBezTo>
                  <a:cubicBezTo>
                    <a:pt x="1506220" y="1990090"/>
                    <a:pt x="1418590" y="2084070"/>
                    <a:pt x="1258570" y="2264410"/>
                  </a:cubicBezTo>
                  <a:cubicBezTo>
                    <a:pt x="1002030" y="2552700"/>
                    <a:pt x="492760" y="3187700"/>
                    <a:pt x="285750" y="3413760"/>
                  </a:cubicBezTo>
                  <a:cubicBezTo>
                    <a:pt x="194310" y="3512820"/>
                    <a:pt x="120650" y="3571240"/>
                    <a:pt x="80010" y="3620770"/>
                  </a:cubicBezTo>
                  <a:cubicBezTo>
                    <a:pt x="59690" y="3646170"/>
                    <a:pt x="54610" y="3674110"/>
                    <a:pt x="39370" y="3681730"/>
                  </a:cubicBezTo>
                  <a:cubicBezTo>
                    <a:pt x="29210" y="3686810"/>
                    <a:pt x="12700" y="3684270"/>
                    <a:pt x="6350" y="3677920"/>
                  </a:cubicBezTo>
                  <a:cubicBezTo>
                    <a:pt x="0" y="3672840"/>
                    <a:pt x="2540" y="3649980"/>
                    <a:pt x="2540" y="36499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054840" y="1616392"/>
            <a:ext cx="386715" cy="403860"/>
            <a:chOff x="0" y="0"/>
            <a:chExt cx="515620" cy="5384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4450"/>
              <a:ext cx="415290" cy="447040"/>
            </a:xfrm>
            <a:custGeom>
              <a:avLst/>
              <a:gdLst/>
              <a:ahLst/>
              <a:cxnLst/>
              <a:rect r="r" b="b" t="t" l="l"/>
              <a:pathLst>
                <a:path h="447040" w="415290">
                  <a:moveTo>
                    <a:pt x="87630" y="158750"/>
                  </a:moveTo>
                  <a:cubicBezTo>
                    <a:pt x="57150" y="172720"/>
                    <a:pt x="80010" y="152400"/>
                    <a:pt x="99060" y="138430"/>
                  </a:cubicBezTo>
                  <a:cubicBezTo>
                    <a:pt x="134620" y="111760"/>
                    <a:pt x="219710" y="57150"/>
                    <a:pt x="266700" y="34290"/>
                  </a:cubicBezTo>
                  <a:cubicBezTo>
                    <a:pt x="297180" y="19050"/>
                    <a:pt x="321310" y="8890"/>
                    <a:pt x="345440" y="6350"/>
                  </a:cubicBezTo>
                  <a:cubicBezTo>
                    <a:pt x="365760" y="2540"/>
                    <a:pt x="389890" y="0"/>
                    <a:pt x="401320" y="10160"/>
                  </a:cubicBezTo>
                  <a:cubicBezTo>
                    <a:pt x="414020" y="20320"/>
                    <a:pt x="415290" y="50800"/>
                    <a:pt x="415290" y="72390"/>
                  </a:cubicBezTo>
                  <a:cubicBezTo>
                    <a:pt x="415290" y="96520"/>
                    <a:pt x="411480" y="115570"/>
                    <a:pt x="400050" y="148590"/>
                  </a:cubicBezTo>
                  <a:cubicBezTo>
                    <a:pt x="375920" y="215900"/>
                    <a:pt x="285750" y="421640"/>
                    <a:pt x="251460" y="440690"/>
                  </a:cubicBezTo>
                  <a:cubicBezTo>
                    <a:pt x="242570" y="447040"/>
                    <a:pt x="233680" y="444500"/>
                    <a:pt x="228600" y="440690"/>
                  </a:cubicBezTo>
                  <a:cubicBezTo>
                    <a:pt x="220980" y="435610"/>
                    <a:pt x="213360" y="420370"/>
                    <a:pt x="215900" y="412750"/>
                  </a:cubicBezTo>
                  <a:cubicBezTo>
                    <a:pt x="218440" y="403860"/>
                    <a:pt x="240030" y="391160"/>
                    <a:pt x="247650" y="393700"/>
                  </a:cubicBezTo>
                  <a:cubicBezTo>
                    <a:pt x="256540" y="396240"/>
                    <a:pt x="266700" y="419100"/>
                    <a:pt x="264160" y="426720"/>
                  </a:cubicBezTo>
                  <a:cubicBezTo>
                    <a:pt x="261620" y="435610"/>
                    <a:pt x="238760" y="445770"/>
                    <a:pt x="229870" y="441960"/>
                  </a:cubicBezTo>
                  <a:cubicBezTo>
                    <a:pt x="222250" y="438150"/>
                    <a:pt x="217170" y="424180"/>
                    <a:pt x="217170" y="407670"/>
                  </a:cubicBezTo>
                  <a:cubicBezTo>
                    <a:pt x="219710" y="350520"/>
                    <a:pt x="405130" y="77470"/>
                    <a:pt x="382270" y="50800"/>
                  </a:cubicBezTo>
                  <a:cubicBezTo>
                    <a:pt x="370840" y="38100"/>
                    <a:pt x="327660" y="62230"/>
                    <a:pt x="292100" y="78740"/>
                  </a:cubicBezTo>
                  <a:cubicBezTo>
                    <a:pt x="229870" y="105410"/>
                    <a:pt x="102870" y="210820"/>
                    <a:pt x="54610" y="214630"/>
                  </a:cubicBezTo>
                  <a:cubicBezTo>
                    <a:pt x="34290" y="217170"/>
                    <a:pt x="16510" y="207010"/>
                    <a:pt x="8890" y="198120"/>
                  </a:cubicBezTo>
                  <a:cubicBezTo>
                    <a:pt x="2540" y="191770"/>
                    <a:pt x="0" y="182880"/>
                    <a:pt x="2540" y="173990"/>
                  </a:cubicBezTo>
                  <a:cubicBezTo>
                    <a:pt x="5080" y="161290"/>
                    <a:pt x="21590" y="140970"/>
                    <a:pt x="34290" y="129540"/>
                  </a:cubicBezTo>
                  <a:cubicBezTo>
                    <a:pt x="44450" y="120650"/>
                    <a:pt x="58420" y="111760"/>
                    <a:pt x="69850" y="111760"/>
                  </a:cubicBezTo>
                  <a:cubicBezTo>
                    <a:pt x="80010" y="111760"/>
                    <a:pt x="96520" y="119380"/>
                    <a:pt x="99060" y="127000"/>
                  </a:cubicBezTo>
                  <a:cubicBezTo>
                    <a:pt x="102870" y="134620"/>
                    <a:pt x="87630" y="158750"/>
                    <a:pt x="87630" y="158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679680" y="1085850"/>
            <a:ext cx="304800" cy="393382"/>
            <a:chOff x="0" y="0"/>
            <a:chExt cx="406400" cy="5245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6990"/>
              <a:ext cx="304800" cy="430530"/>
            </a:xfrm>
            <a:custGeom>
              <a:avLst/>
              <a:gdLst/>
              <a:ahLst/>
              <a:cxnLst/>
              <a:rect r="r" b="b" t="t" l="l"/>
              <a:pathLst>
                <a:path h="430530" w="304800">
                  <a:moveTo>
                    <a:pt x="292100" y="49530"/>
                  </a:moveTo>
                  <a:cubicBezTo>
                    <a:pt x="223520" y="110490"/>
                    <a:pt x="196850" y="148590"/>
                    <a:pt x="168910" y="193040"/>
                  </a:cubicBezTo>
                  <a:cubicBezTo>
                    <a:pt x="129540" y="254000"/>
                    <a:pt x="72390" y="407670"/>
                    <a:pt x="39370" y="424180"/>
                  </a:cubicBezTo>
                  <a:cubicBezTo>
                    <a:pt x="27940" y="430530"/>
                    <a:pt x="15240" y="425450"/>
                    <a:pt x="8890" y="420370"/>
                  </a:cubicBezTo>
                  <a:cubicBezTo>
                    <a:pt x="2540" y="416560"/>
                    <a:pt x="0" y="405130"/>
                    <a:pt x="1270" y="398780"/>
                  </a:cubicBezTo>
                  <a:cubicBezTo>
                    <a:pt x="2540" y="391160"/>
                    <a:pt x="8890" y="382270"/>
                    <a:pt x="15240" y="379730"/>
                  </a:cubicBezTo>
                  <a:cubicBezTo>
                    <a:pt x="21590" y="375920"/>
                    <a:pt x="33020" y="375920"/>
                    <a:pt x="39370" y="381000"/>
                  </a:cubicBezTo>
                  <a:cubicBezTo>
                    <a:pt x="45720" y="386080"/>
                    <a:pt x="52070" y="401320"/>
                    <a:pt x="50800" y="408940"/>
                  </a:cubicBezTo>
                  <a:cubicBezTo>
                    <a:pt x="49530" y="416560"/>
                    <a:pt x="40640" y="424180"/>
                    <a:pt x="34290" y="426720"/>
                  </a:cubicBezTo>
                  <a:cubicBezTo>
                    <a:pt x="27940" y="429260"/>
                    <a:pt x="15240" y="427990"/>
                    <a:pt x="10160" y="422910"/>
                  </a:cubicBezTo>
                  <a:cubicBezTo>
                    <a:pt x="5080" y="416560"/>
                    <a:pt x="1270" y="406400"/>
                    <a:pt x="2540" y="392430"/>
                  </a:cubicBezTo>
                  <a:cubicBezTo>
                    <a:pt x="7620" y="351790"/>
                    <a:pt x="83820" y="229870"/>
                    <a:pt x="128270" y="163830"/>
                  </a:cubicBezTo>
                  <a:cubicBezTo>
                    <a:pt x="165100" y="107950"/>
                    <a:pt x="209550" y="43180"/>
                    <a:pt x="242570" y="20320"/>
                  </a:cubicBezTo>
                  <a:cubicBezTo>
                    <a:pt x="259080" y="7620"/>
                    <a:pt x="279400" y="0"/>
                    <a:pt x="289560" y="3810"/>
                  </a:cubicBezTo>
                  <a:cubicBezTo>
                    <a:pt x="297180" y="7620"/>
                    <a:pt x="304800" y="21590"/>
                    <a:pt x="304800" y="29210"/>
                  </a:cubicBezTo>
                  <a:cubicBezTo>
                    <a:pt x="304800" y="35560"/>
                    <a:pt x="292100" y="49530"/>
                    <a:pt x="292100" y="495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2629198" y="1084898"/>
            <a:ext cx="548640" cy="421005"/>
            <a:chOff x="0" y="0"/>
            <a:chExt cx="731520" cy="5613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54610"/>
              <a:ext cx="635000" cy="461010"/>
            </a:xfrm>
            <a:custGeom>
              <a:avLst/>
              <a:gdLst/>
              <a:ahLst/>
              <a:cxnLst/>
              <a:rect r="r" b="b" t="t" l="l"/>
              <a:pathLst>
                <a:path h="461010" w="635000">
                  <a:moveTo>
                    <a:pt x="308610" y="16510"/>
                  </a:moveTo>
                  <a:cubicBezTo>
                    <a:pt x="393700" y="0"/>
                    <a:pt x="408940" y="15240"/>
                    <a:pt x="427990" y="39370"/>
                  </a:cubicBezTo>
                  <a:cubicBezTo>
                    <a:pt x="471170" y="92710"/>
                    <a:pt x="538480" y="285750"/>
                    <a:pt x="579120" y="350520"/>
                  </a:cubicBezTo>
                  <a:cubicBezTo>
                    <a:pt x="598170" y="382270"/>
                    <a:pt x="626110" y="398780"/>
                    <a:pt x="631190" y="417830"/>
                  </a:cubicBezTo>
                  <a:cubicBezTo>
                    <a:pt x="633730" y="427990"/>
                    <a:pt x="632460" y="439420"/>
                    <a:pt x="628650" y="445770"/>
                  </a:cubicBezTo>
                  <a:cubicBezTo>
                    <a:pt x="624840" y="452120"/>
                    <a:pt x="618490" y="453390"/>
                    <a:pt x="607060" y="454660"/>
                  </a:cubicBezTo>
                  <a:cubicBezTo>
                    <a:pt x="567690" y="461010"/>
                    <a:pt x="440690" y="434340"/>
                    <a:pt x="349250" y="431800"/>
                  </a:cubicBezTo>
                  <a:cubicBezTo>
                    <a:pt x="248920" y="426720"/>
                    <a:pt x="72390" y="444500"/>
                    <a:pt x="27940" y="435610"/>
                  </a:cubicBezTo>
                  <a:cubicBezTo>
                    <a:pt x="16510" y="433070"/>
                    <a:pt x="10160" y="430530"/>
                    <a:pt x="6350" y="425450"/>
                  </a:cubicBezTo>
                  <a:cubicBezTo>
                    <a:pt x="2540" y="419100"/>
                    <a:pt x="0" y="408940"/>
                    <a:pt x="2540" y="401320"/>
                  </a:cubicBezTo>
                  <a:cubicBezTo>
                    <a:pt x="5080" y="394970"/>
                    <a:pt x="12700" y="387350"/>
                    <a:pt x="20320" y="384810"/>
                  </a:cubicBezTo>
                  <a:cubicBezTo>
                    <a:pt x="27940" y="383540"/>
                    <a:pt x="44450" y="389890"/>
                    <a:pt x="48260" y="396240"/>
                  </a:cubicBezTo>
                  <a:cubicBezTo>
                    <a:pt x="52070" y="402590"/>
                    <a:pt x="53340" y="414020"/>
                    <a:pt x="49530" y="420370"/>
                  </a:cubicBezTo>
                  <a:cubicBezTo>
                    <a:pt x="46990" y="426720"/>
                    <a:pt x="38100" y="434340"/>
                    <a:pt x="30480" y="435610"/>
                  </a:cubicBezTo>
                  <a:cubicBezTo>
                    <a:pt x="24130" y="435610"/>
                    <a:pt x="12700" y="433070"/>
                    <a:pt x="8890" y="427990"/>
                  </a:cubicBezTo>
                  <a:cubicBezTo>
                    <a:pt x="3810" y="421640"/>
                    <a:pt x="0" y="411480"/>
                    <a:pt x="2540" y="403860"/>
                  </a:cubicBezTo>
                  <a:cubicBezTo>
                    <a:pt x="3810" y="396240"/>
                    <a:pt x="11430" y="389890"/>
                    <a:pt x="25400" y="384810"/>
                  </a:cubicBezTo>
                  <a:cubicBezTo>
                    <a:pt x="71120" y="368300"/>
                    <a:pt x="252730" y="377190"/>
                    <a:pt x="353060" y="381000"/>
                  </a:cubicBezTo>
                  <a:cubicBezTo>
                    <a:pt x="436880" y="383540"/>
                    <a:pt x="539750" y="388620"/>
                    <a:pt x="586740" y="400050"/>
                  </a:cubicBezTo>
                  <a:cubicBezTo>
                    <a:pt x="608330" y="405130"/>
                    <a:pt x="626110" y="407670"/>
                    <a:pt x="631190" y="417830"/>
                  </a:cubicBezTo>
                  <a:cubicBezTo>
                    <a:pt x="635000" y="425450"/>
                    <a:pt x="626110" y="448310"/>
                    <a:pt x="618490" y="453390"/>
                  </a:cubicBezTo>
                  <a:cubicBezTo>
                    <a:pt x="612140" y="457200"/>
                    <a:pt x="600710" y="453390"/>
                    <a:pt x="590550" y="447040"/>
                  </a:cubicBezTo>
                  <a:cubicBezTo>
                    <a:pt x="572770" y="435610"/>
                    <a:pt x="554990" y="407670"/>
                    <a:pt x="533400" y="373380"/>
                  </a:cubicBezTo>
                  <a:cubicBezTo>
                    <a:pt x="492760" y="307340"/>
                    <a:pt x="417830" y="110490"/>
                    <a:pt x="387350" y="68580"/>
                  </a:cubicBezTo>
                  <a:cubicBezTo>
                    <a:pt x="377190" y="55880"/>
                    <a:pt x="374650" y="49530"/>
                    <a:pt x="364490" y="45720"/>
                  </a:cubicBezTo>
                  <a:cubicBezTo>
                    <a:pt x="350520" y="43180"/>
                    <a:pt x="318770" y="66040"/>
                    <a:pt x="307340" y="60960"/>
                  </a:cubicBezTo>
                  <a:cubicBezTo>
                    <a:pt x="299720" y="57150"/>
                    <a:pt x="294640" y="43180"/>
                    <a:pt x="294640" y="35560"/>
                  </a:cubicBezTo>
                  <a:cubicBezTo>
                    <a:pt x="295910" y="27940"/>
                    <a:pt x="308610" y="16510"/>
                    <a:pt x="308610" y="165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816918" y="5497830"/>
            <a:ext cx="3059430" cy="3098483"/>
            <a:chOff x="0" y="0"/>
            <a:chExt cx="4079240" cy="41313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5720" y="45720"/>
              <a:ext cx="3986530" cy="4038600"/>
            </a:xfrm>
            <a:custGeom>
              <a:avLst/>
              <a:gdLst/>
              <a:ahLst/>
              <a:cxnLst/>
              <a:rect r="r" b="b" t="t" l="l"/>
              <a:pathLst>
                <a:path h="4038600" w="3986530">
                  <a:moveTo>
                    <a:pt x="3982720" y="40640"/>
                  </a:moveTo>
                  <a:cubicBezTo>
                    <a:pt x="3096260" y="880110"/>
                    <a:pt x="2336800" y="1692910"/>
                    <a:pt x="1950720" y="2084070"/>
                  </a:cubicBezTo>
                  <a:cubicBezTo>
                    <a:pt x="1717040" y="2322830"/>
                    <a:pt x="1583690" y="2438400"/>
                    <a:pt x="1381760" y="2653030"/>
                  </a:cubicBezTo>
                  <a:cubicBezTo>
                    <a:pt x="1136650" y="2910840"/>
                    <a:pt x="810260" y="3315970"/>
                    <a:pt x="595630" y="3535680"/>
                  </a:cubicBezTo>
                  <a:cubicBezTo>
                    <a:pt x="459740" y="3675380"/>
                    <a:pt x="346710" y="3774440"/>
                    <a:pt x="245110" y="3864610"/>
                  </a:cubicBezTo>
                  <a:cubicBezTo>
                    <a:pt x="168910" y="3931920"/>
                    <a:pt x="83820" y="4022090"/>
                    <a:pt x="41910" y="4034790"/>
                  </a:cubicBezTo>
                  <a:cubicBezTo>
                    <a:pt x="25400" y="4038600"/>
                    <a:pt x="10160" y="4036060"/>
                    <a:pt x="5080" y="4029710"/>
                  </a:cubicBezTo>
                  <a:cubicBezTo>
                    <a:pt x="0" y="4023360"/>
                    <a:pt x="0" y="4004310"/>
                    <a:pt x="6350" y="3997960"/>
                  </a:cubicBezTo>
                  <a:cubicBezTo>
                    <a:pt x="11430" y="3991610"/>
                    <a:pt x="36830" y="3990340"/>
                    <a:pt x="43180" y="3995420"/>
                  </a:cubicBezTo>
                  <a:cubicBezTo>
                    <a:pt x="49530" y="4001770"/>
                    <a:pt x="49530" y="4025900"/>
                    <a:pt x="43180" y="4032250"/>
                  </a:cubicBezTo>
                  <a:cubicBezTo>
                    <a:pt x="38100" y="4038600"/>
                    <a:pt x="12700" y="4037330"/>
                    <a:pt x="6350" y="4030980"/>
                  </a:cubicBezTo>
                  <a:cubicBezTo>
                    <a:pt x="1270" y="4024630"/>
                    <a:pt x="2540" y="4009390"/>
                    <a:pt x="10160" y="3994150"/>
                  </a:cubicBezTo>
                  <a:cubicBezTo>
                    <a:pt x="30480" y="3956050"/>
                    <a:pt x="134620" y="3893820"/>
                    <a:pt x="209550" y="3827780"/>
                  </a:cubicBezTo>
                  <a:cubicBezTo>
                    <a:pt x="311150" y="3737610"/>
                    <a:pt x="422910" y="3641090"/>
                    <a:pt x="558800" y="3501390"/>
                  </a:cubicBezTo>
                  <a:cubicBezTo>
                    <a:pt x="772160" y="3281680"/>
                    <a:pt x="1099820" y="2876550"/>
                    <a:pt x="1344930" y="2617470"/>
                  </a:cubicBezTo>
                  <a:cubicBezTo>
                    <a:pt x="1546860" y="2402840"/>
                    <a:pt x="1680210" y="2287270"/>
                    <a:pt x="1913890" y="2049780"/>
                  </a:cubicBezTo>
                  <a:cubicBezTo>
                    <a:pt x="2301240" y="1657350"/>
                    <a:pt x="3060700" y="843280"/>
                    <a:pt x="3436620" y="476250"/>
                  </a:cubicBezTo>
                  <a:cubicBezTo>
                    <a:pt x="3648710" y="269240"/>
                    <a:pt x="3873500" y="31750"/>
                    <a:pt x="3945890" y="5080"/>
                  </a:cubicBezTo>
                  <a:cubicBezTo>
                    <a:pt x="3962400" y="0"/>
                    <a:pt x="3973830" y="1270"/>
                    <a:pt x="3980180" y="7620"/>
                  </a:cubicBezTo>
                  <a:cubicBezTo>
                    <a:pt x="3986530" y="12700"/>
                    <a:pt x="3982720" y="40640"/>
                    <a:pt x="3982720" y="406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673090" y="8269605"/>
            <a:ext cx="461010" cy="427672"/>
            <a:chOff x="0" y="0"/>
            <a:chExt cx="614680" cy="5702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45720"/>
              <a:ext cx="514350" cy="483870"/>
            </a:xfrm>
            <a:custGeom>
              <a:avLst/>
              <a:gdLst/>
              <a:ahLst/>
              <a:cxnLst/>
              <a:rect r="r" b="b" t="t" l="l"/>
              <a:pathLst>
                <a:path h="483870" w="514350">
                  <a:moveTo>
                    <a:pt x="250190" y="36830"/>
                  </a:moveTo>
                  <a:cubicBezTo>
                    <a:pt x="91440" y="481330"/>
                    <a:pt x="433070" y="379730"/>
                    <a:pt x="485140" y="388620"/>
                  </a:cubicBezTo>
                  <a:cubicBezTo>
                    <a:pt x="497840" y="391160"/>
                    <a:pt x="502920" y="392430"/>
                    <a:pt x="508000" y="398780"/>
                  </a:cubicBezTo>
                  <a:cubicBezTo>
                    <a:pt x="511810" y="403860"/>
                    <a:pt x="514350" y="415290"/>
                    <a:pt x="511810" y="421640"/>
                  </a:cubicBezTo>
                  <a:cubicBezTo>
                    <a:pt x="509270" y="427990"/>
                    <a:pt x="501650" y="436880"/>
                    <a:pt x="495300" y="438150"/>
                  </a:cubicBezTo>
                  <a:cubicBezTo>
                    <a:pt x="487680" y="440690"/>
                    <a:pt x="477520" y="438150"/>
                    <a:pt x="471170" y="434340"/>
                  </a:cubicBezTo>
                  <a:cubicBezTo>
                    <a:pt x="466090" y="429260"/>
                    <a:pt x="461010" y="419100"/>
                    <a:pt x="462280" y="411480"/>
                  </a:cubicBezTo>
                  <a:cubicBezTo>
                    <a:pt x="463550" y="403860"/>
                    <a:pt x="474980" y="389890"/>
                    <a:pt x="482600" y="388620"/>
                  </a:cubicBezTo>
                  <a:cubicBezTo>
                    <a:pt x="491490" y="388620"/>
                    <a:pt x="511810" y="402590"/>
                    <a:pt x="513080" y="411480"/>
                  </a:cubicBezTo>
                  <a:cubicBezTo>
                    <a:pt x="514350" y="419100"/>
                    <a:pt x="505460" y="431800"/>
                    <a:pt x="490220" y="439420"/>
                  </a:cubicBezTo>
                  <a:cubicBezTo>
                    <a:pt x="435610" y="467360"/>
                    <a:pt x="124460" y="483870"/>
                    <a:pt x="53340" y="472440"/>
                  </a:cubicBezTo>
                  <a:cubicBezTo>
                    <a:pt x="29210" y="468630"/>
                    <a:pt x="15240" y="463550"/>
                    <a:pt x="7620" y="453390"/>
                  </a:cubicBezTo>
                  <a:cubicBezTo>
                    <a:pt x="1270" y="447040"/>
                    <a:pt x="0" y="438150"/>
                    <a:pt x="1270" y="427990"/>
                  </a:cubicBezTo>
                  <a:cubicBezTo>
                    <a:pt x="1270" y="411480"/>
                    <a:pt x="8890" y="387350"/>
                    <a:pt x="20320" y="360680"/>
                  </a:cubicBezTo>
                  <a:cubicBezTo>
                    <a:pt x="40640" y="314960"/>
                    <a:pt x="93980" y="243840"/>
                    <a:pt x="125730" y="184150"/>
                  </a:cubicBezTo>
                  <a:cubicBezTo>
                    <a:pt x="156210" y="127000"/>
                    <a:pt x="179070" y="33020"/>
                    <a:pt x="205740" y="11430"/>
                  </a:cubicBezTo>
                  <a:cubicBezTo>
                    <a:pt x="217170" y="2540"/>
                    <a:pt x="231140" y="0"/>
                    <a:pt x="238760" y="5080"/>
                  </a:cubicBezTo>
                  <a:cubicBezTo>
                    <a:pt x="246380" y="8890"/>
                    <a:pt x="250190" y="36830"/>
                    <a:pt x="250190" y="368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5008245" y="8658225"/>
            <a:ext cx="468630" cy="516255"/>
            <a:chOff x="0" y="0"/>
            <a:chExt cx="624840" cy="6883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3180" y="48260"/>
              <a:ext cx="532130" cy="593090"/>
            </a:xfrm>
            <a:custGeom>
              <a:avLst/>
              <a:gdLst/>
              <a:ahLst/>
              <a:cxnLst/>
              <a:rect r="r" b="b" t="t" l="l"/>
              <a:pathLst>
                <a:path h="593090" w="532130">
                  <a:moveTo>
                    <a:pt x="520700" y="46990"/>
                  </a:moveTo>
                  <a:cubicBezTo>
                    <a:pt x="337820" y="213360"/>
                    <a:pt x="210820" y="353060"/>
                    <a:pt x="146050" y="429260"/>
                  </a:cubicBezTo>
                  <a:cubicBezTo>
                    <a:pt x="105410" y="478790"/>
                    <a:pt x="64770" y="525780"/>
                    <a:pt x="52070" y="553720"/>
                  </a:cubicBezTo>
                  <a:cubicBezTo>
                    <a:pt x="46990" y="566420"/>
                    <a:pt x="53340" y="579120"/>
                    <a:pt x="48260" y="584200"/>
                  </a:cubicBezTo>
                  <a:cubicBezTo>
                    <a:pt x="41910" y="589280"/>
                    <a:pt x="24130" y="593090"/>
                    <a:pt x="17780" y="588010"/>
                  </a:cubicBezTo>
                  <a:cubicBezTo>
                    <a:pt x="10160" y="582930"/>
                    <a:pt x="5080" y="560070"/>
                    <a:pt x="8890" y="552450"/>
                  </a:cubicBezTo>
                  <a:cubicBezTo>
                    <a:pt x="11430" y="546100"/>
                    <a:pt x="22860" y="541020"/>
                    <a:pt x="29210" y="541020"/>
                  </a:cubicBezTo>
                  <a:cubicBezTo>
                    <a:pt x="36830" y="541020"/>
                    <a:pt x="48260" y="544830"/>
                    <a:pt x="50800" y="551180"/>
                  </a:cubicBezTo>
                  <a:cubicBezTo>
                    <a:pt x="54610" y="558800"/>
                    <a:pt x="50800" y="582930"/>
                    <a:pt x="43180" y="588010"/>
                  </a:cubicBezTo>
                  <a:cubicBezTo>
                    <a:pt x="35560" y="591820"/>
                    <a:pt x="12700" y="586740"/>
                    <a:pt x="7620" y="577850"/>
                  </a:cubicBezTo>
                  <a:cubicBezTo>
                    <a:pt x="0" y="565150"/>
                    <a:pt x="15240" y="524510"/>
                    <a:pt x="27940" y="497840"/>
                  </a:cubicBezTo>
                  <a:cubicBezTo>
                    <a:pt x="44450" y="463550"/>
                    <a:pt x="71120" y="438150"/>
                    <a:pt x="109220" y="394970"/>
                  </a:cubicBezTo>
                  <a:cubicBezTo>
                    <a:pt x="184150" y="308610"/>
                    <a:pt x="393700" y="77470"/>
                    <a:pt x="462280" y="27940"/>
                  </a:cubicBezTo>
                  <a:cubicBezTo>
                    <a:pt x="485140" y="11430"/>
                    <a:pt x="501650" y="0"/>
                    <a:pt x="514350" y="2540"/>
                  </a:cubicBezTo>
                  <a:cubicBezTo>
                    <a:pt x="521970" y="3810"/>
                    <a:pt x="528320" y="12700"/>
                    <a:pt x="530860" y="19050"/>
                  </a:cubicBezTo>
                  <a:cubicBezTo>
                    <a:pt x="532130" y="26670"/>
                    <a:pt x="520700" y="46990"/>
                    <a:pt x="520700" y="469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5016818" y="8699182"/>
            <a:ext cx="525780" cy="483870"/>
            <a:chOff x="0" y="0"/>
            <a:chExt cx="701040" cy="6451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8260"/>
              <a:ext cx="612140" cy="561340"/>
            </a:xfrm>
            <a:custGeom>
              <a:avLst/>
              <a:gdLst/>
              <a:ahLst/>
              <a:cxnLst/>
              <a:rect r="r" b="b" t="t" l="l"/>
              <a:pathLst>
                <a:path h="561340" w="612140">
                  <a:moveTo>
                    <a:pt x="420370" y="16510"/>
                  </a:moveTo>
                  <a:cubicBezTo>
                    <a:pt x="604520" y="487680"/>
                    <a:pt x="612140" y="514350"/>
                    <a:pt x="599440" y="530860"/>
                  </a:cubicBezTo>
                  <a:cubicBezTo>
                    <a:pt x="584200" y="548640"/>
                    <a:pt x="546100" y="542290"/>
                    <a:pt x="501650" y="546100"/>
                  </a:cubicBezTo>
                  <a:cubicBezTo>
                    <a:pt x="403860" y="552450"/>
                    <a:pt x="86360" y="561340"/>
                    <a:pt x="26670" y="537210"/>
                  </a:cubicBezTo>
                  <a:cubicBezTo>
                    <a:pt x="10160" y="529590"/>
                    <a:pt x="0" y="519430"/>
                    <a:pt x="1270" y="510540"/>
                  </a:cubicBezTo>
                  <a:cubicBezTo>
                    <a:pt x="1270" y="502920"/>
                    <a:pt x="19050" y="486410"/>
                    <a:pt x="27940" y="486410"/>
                  </a:cubicBezTo>
                  <a:cubicBezTo>
                    <a:pt x="34290" y="485140"/>
                    <a:pt x="44450" y="492760"/>
                    <a:pt x="48260" y="499110"/>
                  </a:cubicBezTo>
                  <a:cubicBezTo>
                    <a:pt x="52070" y="505460"/>
                    <a:pt x="49530" y="523240"/>
                    <a:pt x="44450" y="529590"/>
                  </a:cubicBezTo>
                  <a:cubicBezTo>
                    <a:pt x="39370" y="534670"/>
                    <a:pt x="27940" y="537210"/>
                    <a:pt x="21590" y="535940"/>
                  </a:cubicBezTo>
                  <a:cubicBezTo>
                    <a:pt x="15240" y="534670"/>
                    <a:pt x="5080" y="528320"/>
                    <a:pt x="2540" y="521970"/>
                  </a:cubicBezTo>
                  <a:cubicBezTo>
                    <a:pt x="0" y="515620"/>
                    <a:pt x="1270" y="504190"/>
                    <a:pt x="5080" y="497840"/>
                  </a:cubicBezTo>
                  <a:cubicBezTo>
                    <a:pt x="7620" y="491490"/>
                    <a:pt x="13970" y="488950"/>
                    <a:pt x="25400" y="486410"/>
                  </a:cubicBezTo>
                  <a:cubicBezTo>
                    <a:pt x="59690" y="476250"/>
                    <a:pt x="171450" y="480060"/>
                    <a:pt x="252730" y="481330"/>
                  </a:cubicBezTo>
                  <a:cubicBezTo>
                    <a:pt x="346710" y="482600"/>
                    <a:pt x="521970" y="548640"/>
                    <a:pt x="557530" y="497840"/>
                  </a:cubicBezTo>
                  <a:cubicBezTo>
                    <a:pt x="604520" y="434340"/>
                    <a:pt x="368300" y="93980"/>
                    <a:pt x="372110" y="33020"/>
                  </a:cubicBezTo>
                  <a:cubicBezTo>
                    <a:pt x="373380" y="16510"/>
                    <a:pt x="381000" y="6350"/>
                    <a:pt x="388620" y="2540"/>
                  </a:cubicBezTo>
                  <a:cubicBezTo>
                    <a:pt x="396240" y="0"/>
                    <a:pt x="420370" y="16510"/>
                    <a:pt x="420370" y="165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5669280" y="1600200"/>
            <a:ext cx="2775585" cy="2795588"/>
            <a:chOff x="0" y="0"/>
            <a:chExt cx="3700780" cy="37274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800" y="48260"/>
              <a:ext cx="3604260" cy="3629660"/>
            </a:xfrm>
            <a:custGeom>
              <a:avLst/>
              <a:gdLst/>
              <a:ahLst/>
              <a:cxnLst/>
              <a:rect r="r" b="b" t="t" l="l"/>
              <a:pathLst>
                <a:path h="3629660" w="3604260">
                  <a:moveTo>
                    <a:pt x="45720" y="11430"/>
                  </a:moveTo>
                  <a:cubicBezTo>
                    <a:pt x="218440" y="213360"/>
                    <a:pt x="463550" y="435610"/>
                    <a:pt x="692150" y="666750"/>
                  </a:cubicBezTo>
                  <a:cubicBezTo>
                    <a:pt x="1043940" y="1019810"/>
                    <a:pt x="1605280" y="1621790"/>
                    <a:pt x="2011680" y="2029460"/>
                  </a:cubicBezTo>
                  <a:cubicBezTo>
                    <a:pt x="2352040" y="2371090"/>
                    <a:pt x="2703830" y="2694940"/>
                    <a:pt x="2962910" y="2957830"/>
                  </a:cubicBezTo>
                  <a:cubicBezTo>
                    <a:pt x="3147060" y="3145790"/>
                    <a:pt x="3309620" y="3338830"/>
                    <a:pt x="3427730" y="3449320"/>
                  </a:cubicBezTo>
                  <a:cubicBezTo>
                    <a:pt x="3495040" y="3511550"/>
                    <a:pt x="3576320" y="3549650"/>
                    <a:pt x="3594100" y="3583940"/>
                  </a:cubicBezTo>
                  <a:cubicBezTo>
                    <a:pt x="3601720" y="3597910"/>
                    <a:pt x="3602990" y="3614420"/>
                    <a:pt x="3597910" y="3620770"/>
                  </a:cubicBezTo>
                  <a:cubicBezTo>
                    <a:pt x="3591560" y="3627120"/>
                    <a:pt x="3567430" y="3627120"/>
                    <a:pt x="3561080" y="3622040"/>
                  </a:cubicBezTo>
                  <a:cubicBezTo>
                    <a:pt x="3554730" y="3615690"/>
                    <a:pt x="3554730" y="3590290"/>
                    <a:pt x="3561080" y="3585210"/>
                  </a:cubicBezTo>
                  <a:cubicBezTo>
                    <a:pt x="3567430" y="3578860"/>
                    <a:pt x="3591560" y="3581400"/>
                    <a:pt x="3597910" y="3587750"/>
                  </a:cubicBezTo>
                  <a:cubicBezTo>
                    <a:pt x="3602990" y="3592830"/>
                    <a:pt x="3604260" y="3611880"/>
                    <a:pt x="3599180" y="3618230"/>
                  </a:cubicBezTo>
                  <a:cubicBezTo>
                    <a:pt x="3594100" y="3624580"/>
                    <a:pt x="3582670" y="3629660"/>
                    <a:pt x="3569970" y="3627120"/>
                  </a:cubicBezTo>
                  <a:cubicBezTo>
                    <a:pt x="3540760" y="3622040"/>
                    <a:pt x="3492500" y="3576320"/>
                    <a:pt x="3435350" y="3525520"/>
                  </a:cubicBezTo>
                  <a:cubicBezTo>
                    <a:pt x="3317240" y="3420110"/>
                    <a:pt x="3125470" y="3194050"/>
                    <a:pt x="2927350" y="2994660"/>
                  </a:cubicBezTo>
                  <a:cubicBezTo>
                    <a:pt x="2661920" y="2725420"/>
                    <a:pt x="2316480" y="2407920"/>
                    <a:pt x="1976120" y="2065020"/>
                  </a:cubicBezTo>
                  <a:cubicBezTo>
                    <a:pt x="1569720" y="1657350"/>
                    <a:pt x="1008380" y="1056640"/>
                    <a:pt x="656590" y="702310"/>
                  </a:cubicBezTo>
                  <a:cubicBezTo>
                    <a:pt x="426720" y="471170"/>
                    <a:pt x="182880" y="252730"/>
                    <a:pt x="80010" y="135890"/>
                  </a:cubicBezTo>
                  <a:cubicBezTo>
                    <a:pt x="39370" y="88900"/>
                    <a:pt x="1270" y="55880"/>
                    <a:pt x="0" y="30480"/>
                  </a:cubicBezTo>
                  <a:cubicBezTo>
                    <a:pt x="0" y="19050"/>
                    <a:pt x="10160" y="5080"/>
                    <a:pt x="17780" y="2540"/>
                  </a:cubicBezTo>
                  <a:cubicBezTo>
                    <a:pt x="25400" y="0"/>
                    <a:pt x="45720" y="11430"/>
                    <a:pt x="45720" y="114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5587365" y="1532573"/>
            <a:ext cx="586740" cy="515303"/>
            <a:chOff x="0" y="0"/>
            <a:chExt cx="782320" cy="6870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800" y="22860"/>
              <a:ext cx="680720" cy="614680"/>
            </a:xfrm>
            <a:custGeom>
              <a:avLst/>
              <a:gdLst/>
              <a:ahLst/>
              <a:cxnLst/>
              <a:rect r="r" b="b" t="t" l="l"/>
              <a:pathLst>
                <a:path h="614680" w="680720">
                  <a:moveTo>
                    <a:pt x="49530" y="204470"/>
                  </a:moveTo>
                  <a:cubicBezTo>
                    <a:pt x="151130" y="599440"/>
                    <a:pt x="140970" y="612140"/>
                    <a:pt x="133350" y="613410"/>
                  </a:cubicBezTo>
                  <a:cubicBezTo>
                    <a:pt x="124460" y="614680"/>
                    <a:pt x="114300" y="607060"/>
                    <a:pt x="105410" y="594360"/>
                  </a:cubicBezTo>
                  <a:cubicBezTo>
                    <a:pt x="78740" y="556260"/>
                    <a:pt x="45720" y="393700"/>
                    <a:pt x="33020" y="300990"/>
                  </a:cubicBezTo>
                  <a:cubicBezTo>
                    <a:pt x="21590" y="222250"/>
                    <a:pt x="16510" y="119380"/>
                    <a:pt x="25400" y="77470"/>
                  </a:cubicBezTo>
                  <a:cubicBezTo>
                    <a:pt x="29210" y="60960"/>
                    <a:pt x="27940" y="53340"/>
                    <a:pt x="43180" y="43180"/>
                  </a:cubicBezTo>
                  <a:cubicBezTo>
                    <a:pt x="102870" y="6350"/>
                    <a:pt x="586740" y="0"/>
                    <a:pt x="654050" y="27940"/>
                  </a:cubicBezTo>
                  <a:cubicBezTo>
                    <a:pt x="670560" y="35560"/>
                    <a:pt x="680720" y="45720"/>
                    <a:pt x="679450" y="54610"/>
                  </a:cubicBezTo>
                  <a:cubicBezTo>
                    <a:pt x="679450" y="63500"/>
                    <a:pt x="660400" y="78740"/>
                    <a:pt x="652780" y="78740"/>
                  </a:cubicBezTo>
                  <a:cubicBezTo>
                    <a:pt x="643890" y="78740"/>
                    <a:pt x="631190" y="66040"/>
                    <a:pt x="629920" y="58420"/>
                  </a:cubicBezTo>
                  <a:cubicBezTo>
                    <a:pt x="627380" y="50800"/>
                    <a:pt x="632460" y="40640"/>
                    <a:pt x="637540" y="35560"/>
                  </a:cubicBezTo>
                  <a:cubicBezTo>
                    <a:pt x="642620" y="30480"/>
                    <a:pt x="652780" y="26670"/>
                    <a:pt x="660400" y="29210"/>
                  </a:cubicBezTo>
                  <a:cubicBezTo>
                    <a:pt x="668020" y="30480"/>
                    <a:pt x="680720" y="44450"/>
                    <a:pt x="679450" y="52070"/>
                  </a:cubicBezTo>
                  <a:cubicBezTo>
                    <a:pt x="679450" y="60960"/>
                    <a:pt x="671830" y="71120"/>
                    <a:pt x="655320" y="78740"/>
                  </a:cubicBezTo>
                  <a:cubicBezTo>
                    <a:pt x="593090" y="106680"/>
                    <a:pt x="199390" y="99060"/>
                    <a:pt x="120650" y="90170"/>
                  </a:cubicBezTo>
                  <a:cubicBezTo>
                    <a:pt x="97790" y="87630"/>
                    <a:pt x="86360" y="71120"/>
                    <a:pt x="76200" y="78740"/>
                  </a:cubicBezTo>
                  <a:cubicBezTo>
                    <a:pt x="55880" y="96520"/>
                    <a:pt x="72390" y="217170"/>
                    <a:pt x="82550" y="293370"/>
                  </a:cubicBezTo>
                  <a:cubicBezTo>
                    <a:pt x="95250" y="384810"/>
                    <a:pt x="166370" y="544830"/>
                    <a:pt x="154940" y="588010"/>
                  </a:cubicBezTo>
                  <a:cubicBezTo>
                    <a:pt x="151130" y="603250"/>
                    <a:pt x="140970" y="612140"/>
                    <a:pt x="133350" y="613410"/>
                  </a:cubicBezTo>
                  <a:cubicBezTo>
                    <a:pt x="124460" y="614680"/>
                    <a:pt x="114300" y="607060"/>
                    <a:pt x="105410" y="594360"/>
                  </a:cubicBezTo>
                  <a:cubicBezTo>
                    <a:pt x="73660" y="549910"/>
                    <a:pt x="1270" y="297180"/>
                    <a:pt x="0" y="232410"/>
                  </a:cubicBezTo>
                  <a:cubicBezTo>
                    <a:pt x="0" y="208280"/>
                    <a:pt x="5080" y="189230"/>
                    <a:pt x="12700" y="182880"/>
                  </a:cubicBezTo>
                  <a:cubicBezTo>
                    <a:pt x="19050" y="179070"/>
                    <a:pt x="30480" y="180340"/>
                    <a:pt x="36830" y="184150"/>
                  </a:cubicBezTo>
                  <a:cubicBezTo>
                    <a:pt x="43180" y="187960"/>
                    <a:pt x="49530" y="204470"/>
                    <a:pt x="49530" y="2044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4956810" y="959168"/>
            <a:ext cx="262890" cy="509588"/>
            <a:chOff x="0" y="0"/>
            <a:chExt cx="350520" cy="6794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8260" y="48260"/>
              <a:ext cx="251460" cy="581660"/>
            </a:xfrm>
            <a:custGeom>
              <a:avLst/>
              <a:gdLst/>
              <a:ahLst/>
              <a:cxnLst/>
              <a:rect r="r" b="b" t="t" l="l"/>
              <a:pathLst>
                <a:path h="581660" w="251460">
                  <a:moveTo>
                    <a:pt x="251460" y="31750"/>
                  </a:moveTo>
                  <a:cubicBezTo>
                    <a:pt x="170180" y="302260"/>
                    <a:pt x="86360" y="527050"/>
                    <a:pt x="49530" y="566420"/>
                  </a:cubicBezTo>
                  <a:cubicBezTo>
                    <a:pt x="39370" y="576580"/>
                    <a:pt x="30480" y="581660"/>
                    <a:pt x="21590" y="580390"/>
                  </a:cubicBezTo>
                  <a:cubicBezTo>
                    <a:pt x="13970" y="577850"/>
                    <a:pt x="0" y="556260"/>
                    <a:pt x="2540" y="548640"/>
                  </a:cubicBezTo>
                  <a:cubicBezTo>
                    <a:pt x="5080" y="541020"/>
                    <a:pt x="26670" y="528320"/>
                    <a:pt x="34290" y="530860"/>
                  </a:cubicBezTo>
                  <a:cubicBezTo>
                    <a:pt x="43180" y="533400"/>
                    <a:pt x="53340" y="556260"/>
                    <a:pt x="50800" y="563880"/>
                  </a:cubicBezTo>
                  <a:cubicBezTo>
                    <a:pt x="48260" y="571500"/>
                    <a:pt x="24130" y="581660"/>
                    <a:pt x="16510" y="577850"/>
                  </a:cubicBezTo>
                  <a:cubicBezTo>
                    <a:pt x="8890" y="575310"/>
                    <a:pt x="3810" y="561340"/>
                    <a:pt x="3810" y="543560"/>
                  </a:cubicBezTo>
                  <a:cubicBezTo>
                    <a:pt x="6350" y="486410"/>
                    <a:pt x="121920" y="285750"/>
                    <a:pt x="156210" y="187960"/>
                  </a:cubicBezTo>
                  <a:cubicBezTo>
                    <a:pt x="179070" y="120650"/>
                    <a:pt x="181610" y="39370"/>
                    <a:pt x="203200" y="15240"/>
                  </a:cubicBezTo>
                  <a:cubicBezTo>
                    <a:pt x="212090" y="5080"/>
                    <a:pt x="226060" y="0"/>
                    <a:pt x="234950" y="2540"/>
                  </a:cubicBezTo>
                  <a:cubicBezTo>
                    <a:pt x="242570" y="5080"/>
                    <a:pt x="251460" y="31750"/>
                    <a:pt x="251460" y="31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4982528" y="934402"/>
            <a:ext cx="495300" cy="486728"/>
            <a:chOff x="0" y="0"/>
            <a:chExt cx="660400" cy="6489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8260" y="44450"/>
              <a:ext cx="563880" cy="571500"/>
            </a:xfrm>
            <a:custGeom>
              <a:avLst/>
              <a:gdLst/>
              <a:ahLst/>
              <a:cxnLst/>
              <a:rect r="r" b="b" t="t" l="l"/>
              <a:pathLst>
                <a:path h="571500" w="563880">
                  <a:moveTo>
                    <a:pt x="201930" y="7620"/>
                  </a:moveTo>
                  <a:cubicBezTo>
                    <a:pt x="543560" y="414020"/>
                    <a:pt x="554990" y="426720"/>
                    <a:pt x="560070" y="443230"/>
                  </a:cubicBezTo>
                  <a:cubicBezTo>
                    <a:pt x="563880" y="454660"/>
                    <a:pt x="563880" y="466090"/>
                    <a:pt x="560070" y="474980"/>
                  </a:cubicBezTo>
                  <a:cubicBezTo>
                    <a:pt x="556260" y="485140"/>
                    <a:pt x="549910" y="494030"/>
                    <a:pt x="539750" y="500380"/>
                  </a:cubicBezTo>
                  <a:cubicBezTo>
                    <a:pt x="521970" y="510540"/>
                    <a:pt x="496570" y="511810"/>
                    <a:pt x="459740" y="516890"/>
                  </a:cubicBezTo>
                  <a:cubicBezTo>
                    <a:pt x="373380" y="529590"/>
                    <a:pt x="86360" y="571500"/>
                    <a:pt x="29210" y="552450"/>
                  </a:cubicBezTo>
                  <a:cubicBezTo>
                    <a:pt x="12700" y="546100"/>
                    <a:pt x="2540" y="535940"/>
                    <a:pt x="2540" y="527050"/>
                  </a:cubicBezTo>
                  <a:cubicBezTo>
                    <a:pt x="1270" y="519430"/>
                    <a:pt x="19050" y="502920"/>
                    <a:pt x="27940" y="501650"/>
                  </a:cubicBezTo>
                  <a:cubicBezTo>
                    <a:pt x="35560" y="500380"/>
                    <a:pt x="44450" y="506730"/>
                    <a:pt x="48260" y="513080"/>
                  </a:cubicBezTo>
                  <a:cubicBezTo>
                    <a:pt x="52070" y="519430"/>
                    <a:pt x="53340" y="530860"/>
                    <a:pt x="50800" y="537210"/>
                  </a:cubicBezTo>
                  <a:cubicBezTo>
                    <a:pt x="48260" y="543560"/>
                    <a:pt x="39370" y="549910"/>
                    <a:pt x="31750" y="551180"/>
                  </a:cubicBezTo>
                  <a:cubicBezTo>
                    <a:pt x="25400" y="552450"/>
                    <a:pt x="13970" y="549910"/>
                    <a:pt x="8890" y="544830"/>
                  </a:cubicBezTo>
                  <a:cubicBezTo>
                    <a:pt x="5080" y="539750"/>
                    <a:pt x="0" y="528320"/>
                    <a:pt x="2540" y="521970"/>
                  </a:cubicBezTo>
                  <a:cubicBezTo>
                    <a:pt x="5080" y="514350"/>
                    <a:pt x="11430" y="508000"/>
                    <a:pt x="25400" y="501650"/>
                  </a:cubicBezTo>
                  <a:cubicBezTo>
                    <a:pt x="77470" y="478790"/>
                    <a:pt x="375920" y="481330"/>
                    <a:pt x="450850" y="467360"/>
                  </a:cubicBezTo>
                  <a:cubicBezTo>
                    <a:pt x="478790" y="461010"/>
                    <a:pt x="501650" y="464820"/>
                    <a:pt x="506730" y="449580"/>
                  </a:cubicBezTo>
                  <a:cubicBezTo>
                    <a:pt x="520700" y="402590"/>
                    <a:pt x="179070" y="101600"/>
                    <a:pt x="162560" y="39370"/>
                  </a:cubicBezTo>
                  <a:cubicBezTo>
                    <a:pt x="157480" y="22860"/>
                    <a:pt x="161290" y="11430"/>
                    <a:pt x="167640" y="6350"/>
                  </a:cubicBezTo>
                  <a:cubicBezTo>
                    <a:pt x="175260" y="0"/>
                    <a:pt x="201930" y="7620"/>
                    <a:pt x="20193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703118" y="5602605"/>
            <a:ext cx="2915602" cy="2960370"/>
            <a:chOff x="0" y="0"/>
            <a:chExt cx="3887470" cy="39471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5720" y="50800"/>
              <a:ext cx="3790950" cy="3848100"/>
            </a:xfrm>
            <a:custGeom>
              <a:avLst/>
              <a:gdLst/>
              <a:ahLst/>
              <a:cxnLst/>
              <a:rect r="r" b="b" t="t" l="l"/>
              <a:pathLst>
                <a:path h="3848100" w="3790950">
                  <a:moveTo>
                    <a:pt x="36830" y="0"/>
                  </a:moveTo>
                  <a:cubicBezTo>
                    <a:pt x="219710" y="137160"/>
                    <a:pt x="308610" y="227330"/>
                    <a:pt x="419100" y="339090"/>
                  </a:cubicBezTo>
                  <a:cubicBezTo>
                    <a:pt x="605790" y="529590"/>
                    <a:pt x="885190" y="847090"/>
                    <a:pt x="1153160" y="1122680"/>
                  </a:cubicBezTo>
                  <a:cubicBezTo>
                    <a:pt x="1465580" y="1442720"/>
                    <a:pt x="1805940" y="1760220"/>
                    <a:pt x="2184400" y="2145030"/>
                  </a:cubicBezTo>
                  <a:cubicBezTo>
                    <a:pt x="2661920" y="2628900"/>
                    <a:pt x="3718560" y="3666490"/>
                    <a:pt x="3783330" y="3802380"/>
                  </a:cubicBezTo>
                  <a:cubicBezTo>
                    <a:pt x="3790950" y="3817620"/>
                    <a:pt x="3789680" y="3825240"/>
                    <a:pt x="3787140" y="3832860"/>
                  </a:cubicBezTo>
                  <a:cubicBezTo>
                    <a:pt x="3783330" y="3839210"/>
                    <a:pt x="3773170" y="3844290"/>
                    <a:pt x="3766820" y="3845560"/>
                  </a:cubicBezTo>
                  <a:cubicBezTo>
                    <a:pt x="3759200" y="3845560"/>
                    <a:pt x="3749040" y="3841750"/>
                    <a:pt x="3745230" y="3835400"/>
                  </a:cubicBezTo>
                  <a:cubicBezTo>
                    <a:pt x="3740150" y="3829050"/>
                    <a:pt x="3740150" y="3811270"/>
                    <a:pt x="3743960" y="3804920"/>
                  </a:cubicBezTo>
                  <a:cubicBezTo>
                    <a:pt x="3747770" y="3798570"/>
                    <a:pt x="3759200" y="3793490"/>
                    <a:pt x="3765550" y="3794760"/>
                  </a:cubicBezTo>
                  <a:cubicBezTo>
                    <a:pt x="3774440" y="3796030"/>
                    <a:pt x="3787140" y="3806190"/>
                    <a:pt x="3789680" y="3813810"/>
                  </a:cubicBezTo>
                  <a:cubicBezTo>
                    <a:pt x="3790950" y="3822700"/>
                    <a:pt x="3783330" y="3837940"/>
                    <a:pt x="3776980" y="3841750"/>
                  </a:cubicBezTo>
                  <a:cubicBezTo>
                    <a:pt x="3770630" y="3845560"/>
                    <a:pt x="3765550" y="3848100"/>
                    <a:pt x="3752850" y="3843020"/>
                  </a:cubicBezTo>
                  <a:cubicBezTo>
                    <a:pt x="3628390" y="3790950"/>
                    <a:pt x="2527300" y="2561590"/>
                    <a:pt x="2040890" y="2070100"/>
                  </a:cubicBezTo>
                  <a:cubicBezTo>
                    <a:pt x="1687830" y="1713230"/>
                    <a:pt x="1403350" y="1452880"/>
                    <a:pt x="1116330" y="1156970"/>
                  </a:cubicBezTo>
                  <a:cubicBezTo>
                    <a:pt x="854710" y="889000"/>
                    <a:pt x="568960" y="565150"/>
                    <a:pt x="383540" y="375920"/>
                  </a:cubicBezTo>
                  <a:cubicBezTo>
                    <a:pt x="273050" y="264160"/>
                    <a:pt x="185420" y="173990"/>
                    <a:pt x="114300" y="115570"/>
                  </a:cubicBezTo>
                  <a:cubicBezTo>
                    <a:pt x="73660" y="81280"/>
                    <a:pt x="24130" y="64770"/>
                    <a:pt x="10160" y="41910"/>
                  </a:cubicBezTo>
                  <a:cubicBezTo>
                    <a:pt x="2540" y="30480"/>
                    <a:pt x="0" y="16510"/>
                    <a:pt x="5080" y="8890"/>
                  </a:cubicBezTo>
                  <a:cubicBezTo>
                    <a:pt x="8890" y="2540"/>
                    <a:pt x="36830" y="0"/>
                    <a:pt x="3683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2306300" y="8282940"/>
            <a:ext cx="413385" cy="313372"/>
            <a:chOff x="0" y="0"/>
            <a:chExt cx="551180" cy="4178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49530"/>
              <a:ext cx="452120" cy="323850"/>
            </a:xfrm>
            <a:custGeom>
              <a:avLst/>
              <a:gdLst/>
              <a:ahLst/>
              <a:cxnLst/>
              <a:rect r="r" b="b" t="t" l="l"/>
              <a:pathLst>
                <a:path h="323850" w="452120">
                  <a:moveTo>
                    <a:pt x="391160" y="13970"/>
                  </a:moveTo>
                  <a:cubicBezTo>
                    <a:pt x="447040" y="152400"/>
                    <a:pt x="452120" y="175260"/>
                    <a:pt x="449580" y="199390"/>
                  </a:cubicBezTo>
                  <a:cubicBezTo>
                    <a:pt x="448310" y="222250"/>
                    <a:pt x="440690" y="248920"/>
                    <a:pt x="429260" y="266700"/>
                  </a:cubicBezTo>
                  <a:cubicBezTo>
                    <a:pt x="417830" y="284480"/>
                    <a:pt x="406400" y="302260"/>
                    <a:pt x="384810" y="311150"/>
                  </a:cubicBezTo>
                  <a:cubicBezTo>
                    <a:pt x="355600" y="323850"/>
                    <a:pt x="308610" y="320040"/>
                    <a:pt x="260350" y="316230"/>
                  </a:cubicBezTo>
                  <a:cubicBezTo>
                    <a:pt x="193040" y="311150"/>
                    <a:pt x="55880" y="287020"/>
                    <a:pt x="20320" y="266700"/>
                  </a:cubicBezTo>
                  <a:cubicBezTo>
                    <a:pt x="7620" y="259080"/>
                    <a:pt x="0" y="251460"/>
                    <a:pt x="0" y="243840"/>
                  </a:cubicBezTo>
                  <a:cubicBezTo>
                    <a:pt x="0" y="234950"/>
                    <a:pt x="16510" y="218440"/>
                    <a:pt x="25400" y="215900"/>
                  </a:cubicBezTo>
                  <a:cubicBezTo>
                    <a:pt x="33020" y="214630"/>
                    <a:pt x="43180" y="220980"/>
                    <a:pt x="46990" y="227330"/>
                  </a:cubicBezTo>
                  <a:cubicBezTo>
                    <a:pt x="50800" y="233680"/>
                    <a:pt x="52070" y="245110"/>
                    <a:pt x="49530" y="251460"/>
                  </a:cubicBezTo>
                  <a:cubicBezTo>
                    <a:pt x="45720" y="257810"/>
                    <a:pt x="31750" y="266700"/>
                    <a:pt x="22860" y="266700"/>
                  </a:cubicBezTo>
                  <a:cubicBezTo>
                    <a:pt x="16510" y="266700"/>
                    <a:pt x="6350" y="260350"/>
                    <a:pt x="3810" y="254000"/>
                  </a:cubicBezTo>
                  <a:cubicBezTo>
                    <a:pt x="0" y="247650"/>
                    <a:pt x="0" y="236220"/>
                    <a:pt x="3810" y="229870"/>
                  </a:cubicBezTo>
                  <a:cubicBezTo>
                    <a:pt x="7620" y="223520"/>
                    <a:pt x="16510" y="218440"/>
                    <a:pt x="30480" y="217170"/>
                  </a:cubicBezTo>
                  <a:cubicBezTo>
                    <a:pt x="69850" y="212090"/>
                    <a:pt x="199390" y="257810"/>
                    <a:pt x="260350" y="265430"/>
                  </a:cubicBezTo>
                  <a:cubicBezTo>
                    <a:pt x="299720" y="270510"/>
                    <a:pt x="336550" y="283210"/>
                    <a:pt x="359410" y="270510"/>
                  </a:cubicBezTo>
                  <a:cubicBezTo>
                    <a:pt x="381000" y="259080"/>
                    <a:pt x="394970" y="226060"/>
                    <a:pt x="400050" y="203200"/>
                  </a:cubicBezTo>
                  <a:cubicBezTo>
                    <a:pt x="403860" y="182880"/>
                    <a:pt x="397510" y="165100"/>
                    <a:pt x="392430" y="142240"/>
                  </a:cubicBezTo>
                  <a:cubicBezTo>
                    <a:pt x="383540" y="107950"/>
                    <a:pt x="339090" y="43180"/>
                    <a:pt x="344170" y="20320"/>
                  </a:cubicBezTo>
                  <a:cubicBezTo>
                    <a:pt x="346710" y="10160"/>
                    <a:pt x="356870" y="2540"/>
                    <a:pt x="364490" y="1270"/>
                  </a:cubicBezTo>
                  <a:cubicBezTo>
                    <a:pt x="373380" y="0"/>
                    <a:pt x="391160" y="13970"/>
                    <a:pt x="391160" y="139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2633960" y="8698230"/>
            <a:ext cx="292418" cy="445770"/>
            <a:chOff x="0" y="0"/>
            <a:chExt cx="389890" cy="5943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49530"/>
              <a:ext cx="294640" cy="495300"/>
            </a:xfrm>
            <a:custGeom>
              <a:avLst/>
              <a:gdLst/>
              <a:ahLst/>
              <a:cxnLst/>
              <a:rect r="r" b="b" t="t" l="l"/>
              <a:pathLst>
                <a:path h="495300" w="294640">
                  <a:moveTo>
                    <a:pt x="220980" y="88900"/>
                  </a:moveTo>
                  <a:cubicBezTo>
                    <a:pt x="247650" y="8890"/>
                    <a:pt x="254000" y="2540"/>
                    <a:pt x="260350" y="1270"/>
                  </a:cubicBezTo>
                  <a:cubicBezTo>
                    <a:pt x="269240" y="1270"/>
                    <a:pt x="285750" y="8890"/>
                    <a:pt x="289560" y="17780"/>
                  </a:cubicBezTo>
                  <a:cubicBezTo>
                    <a:pt x="294640" y="30480"/>
                    <a:pt x="287020" y="46990"/>
                    <a:pt x="276860" y="73660"/>
                  </a:cubicBezTo>
                  <a:cubicBezTo>
                    <a:pt x="248920" y="147320"/>
                    <a:pt x="93980" y="440690"/>
                    <a:pt x="49530" y="481330"/>
                  </a:cubicBezTo>
                  <a:cubicBezTo>
                    <a:pt x="38100" y="491490"/>
                    <a:pt x="29210" y="495300"/>
                    <a:pt x="21590" y="492760"/>
                  </a:cubicBezTo>
                  <a:cubicBezTo>
                    <a:pt x="12700" y="490220"/>
                    <a:pt x="0" y="469900"/>
                    <a:pt x="2540" y="461010"/>
                  </a:cubicBezTo>
                  <a:cubicBezTo>
                    <a:pt x="5080" y="453390"/>
                    <a:pt x="27940" y="441960"/>
                    <a:pt x="35560" y="444500"/>
                  </a:cubicBezTo>
                  <a:cubicBezTo>
                    <a:pt x="44450" y="447040"/>
                    <a:pt x="54610" y="469900"/>
                    <a:pt x="50800" y="478790"/>
                  </a:cubicBezTo>
                  <a:cubicBezTo>
                    <a:pt x="46990" y="486410"/>
                    <a:pt x="24130" y="495300"/>
                    <a:pt x="16510" y="491490"/>
                  </a:cubicBezTo>
                  <a:cubicBezTo>
                    <a:pt x="8890" y="487680"/>
                    <a:pt x="3810" y="473710"/>
                    <a:pt x="5080" y="455930"/>
                  </a:cubicBezTo>
                  <a:cubicBezTo>
                    <a:pt x="11430" y="389890"/>
                    <a:pt x="199390" y="50800"/>
                    <a:pt x="245110" y="11430"/>
                  </a:cubicBezTo>
                  <a:cubicBezTo>
                    <a:pt x="256540" y="2540"/>
                    <a:pt x="265430" y="0"/>
                    <a:pt x="273050" y="2540"/>
                  </a:cubicBezTo>
                  <a:cubicBezTo>
                    <a:pt x="280670" y="3810"/>
                    <a:pt x="289560" y="13970"/>
                    <a:pt x="290830" y="24130"/>
                  </a:cubicBezTo>
                  <a:cubicBezTo>
                    <a:pt x="294640" y="43180"/>
                    <a:pt x="279400" y="99060"/>
                    <a:pt x="265430" y="111760"/>
                  </a:cubicBezTo>
                  <a:cubicBezTo>
                    <a:pt x="256540" y="120650"/>
                    <a:pt x="240030" y="124460"/>
                    <a:pt x="232410" y="120650"/>
                  </a:cubicBezTo>
                  <a:cubicBezTo>
                    <a:pt x="224790" y="115570"/>
                    <a:pt x="220980" y="88900"/>
                    <a:pt x="220980" y="889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2588240" y="8659178"/>
            <a:ext cx="554355" cy="497205"/>
            <a:chOff x="0" y="0"/>
            <a:chExt cx="739140" cy="6629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8260" y="50800"/>
              <a:ext cx="647700" cy="570230"/>
            </a:xfrm>
            <a:custGeom>
              <a:avLst/>
              <a:gdLst/>
              <a:ahLst/>
              <a:cxnLst/>
              <a:rect r="r" b="b" t="t" l="l"/>
              <a:pathLst>
                <a:path h="570230" w="647700">
                  <a:moveTo>
                    <a:pt x="292100" y="0"/>
                  </a:moveTo>
                  <a:cubicBezTo>
                    <a:pt x="411480" y="34290"/>
                    <a:pt x="452120" y="101600"/>
                    <a:pt x="481330" y="143510"/>
                  </a:cubicBezTo>
                  <a:cubicBezTo>
                    <a:pt x="506730" y="177800"/>
                    <a:pt x="521970" y="203200"/>
                    <a:pt x="542290" y="245110"/>
                  </a:cubicBezTo>
                  <a:cubicBezTo>
                    <a:pt x="572770" y="309880"/>
                    <a:pt x="647700" y="467360"/>
                    <a:pt x="638810" y="499110"/>
                  </a:cubicBezTo>
                  <a:cubicBezTo>
                    <a:pt x="636270" y="508000"/>
                    <a:pt x="627380" y="511810"/>
                    <a:pt x="619760" y="513080"/>
                  </a:cubicBezTo>
                  <a:cubicBezTo>
                    <a:pt x="612140" y="513080"/>
                    <a:pt x="594360" y="500380"/>
                    <a:pt x="594360" y="500380"/>
                  </a:cubicBezTo>
                  <a:cubicBezTo>
                    <a:pt x="593090" y="500380"/>
                    <a:pt x="618490" y="511810"/>
                    <a:pt x="617220" y="514350"/>
                  </a:cubicBezTo>
                  <a:cubicBezTo>
                    <a:pt x="617220" y="516890"/>
                    <a:pt x="605790" y="516890"/>
                    <a:pt x="591820" y="516890"/>
                  </a:cubicBezTo>
                  <a:cubicBezTo>
                    <a:pt x="547370" y="520700"/>
                    <a:pt x="396240" y="520700"/>
                    <a:pt x="300990" y="528320"/>
                  </a:cubicBezTo>
                  <a:cubicBezTo>
                    <a:pt x="209550" y="534670"/>
                    <a:pt x="72390" y="570230"/>
                    <a:pt x="30480" y="561340"/>
                  </a:cubicBezTo>
                  <a:cubicBezTo>
                    <a:pt x="16510" y="558800"/>
                    <a:pt x="6350" y="553720"/>
                    <a:pt x="3810" y="546100"/>
                  </a:cubicBezTo>
                  <a:cubicBezTo>
                    <a:pt x="1270" y="537210"/>
                    <a:pt x="11430" y="514350"/>
                    <a:pt x="19050" y="511810"/>
                  </a:cubicBezTo>
                  <a:cubicBezTo>
                    <a:pt x="26670" y="509270"/>
                    <a:pt x="49530" y="520700"/>
                    <a:pt x="52070" y="528320"/>
                  </a:cubicBezTo>
                  <a:cubicBezTo>
                    <a:pt x="54610" y="537210"/>
                    <a:pt x="41910" y="558800"/>
                    <a:pt x="33020" y="560070"/>
                  </a:cubicBezTo>
                  <a:cubicBezTo>
                    <a:pt x="25400" y="562610"/>
                    <a:pt x="5080" y="548640"/>
                    <a:pt x="2540" y="539750"/>
                  </a:cubicBezTo>
                  <a:cubicBezTo>
                    <a:pt x="0" y="532130"/>
                    <a:pt x="5080" y="520700"/>
                    <a:pt x="16510" y="513080"/>
                  </a:cubicBezTo>
                  <a:cubicBezTo>
                    <a:pt x="50800" y="488950"/>
                    <a:pt x="203200" y="485140"/>
                    <a:pt x="298450" y="477520"/>
                  </a:cubicBezTo>
                  <a:cubicBezTo>
                    <a:pt x="397510" y="468630"/>
                    <a:pt x="546100" y="462280"/>
                    <a:pt x="599440" y="467360"/>
                  </a:cubicBezTo>
                  <a:cubicBezTo>
                    <a:pt x="618490" y="468630"/>
                    <a:pt x="632460" y="468630"/>
                    <a:pt x="637540" y="474980"/>
                  </a:cubicBezTo>
                  <a:cubicBezTo>
                    <a:pt x="642620" y="480060"/>
                    <a:pt x="641350" y="492760"/>
                    <a:pt x="638810" y="499110"/>
                  </a:cubicBezTo>
                  <a:cubicBezTo>
                    <a:pt x="636270" y="505460"/>
                    <a:pt x="627380" y="511810"/>
                    <a:pt x="619760" y="513080"/>
                  </a:cubicBezTo>
                  <a:cubicBezTo>
                    <a:pt x="612140" y="513080"/>
                    <a:pt x="603250" y="510540"/>
                    <a:pt x="594360" y="500380"/>
                  </a:cubicBezTo>
                  <a:cubicBezTo>
                    <a:pt x="566420" y="471170"/>
                    <a:pt x="532130" y="337820"/>
                    <a:pt x="497840" y="270510"/>
                  </a:cubicBezTo>
                  <a:cubicBezTo>
                    <a:pt x="467360" y="212090"/>
                    <a:pt x="431800" y="154940"/>
                    <a:pt x="400050" y="115570"/>
                  </a:cubicBezTo>
                  <a:cubicBezTo>
                    <a:pt x="377190" y="87630"/>
                    <a:pt x="358140" y="62230"/>
                    <a:pt x="335280" y="49530"/>
                  </a:cubicBezTo>
                  <a:cubicBezTo>
                    <a:pt x="314960" y="39370"/>
                    <a:pt x="281940" y="49530"/>
                    <a:pt x="273050" y="40640"/>
                  </a:cubicBezTo>
                  <a:cubicBezTo>
                    <a:pt x="266700" y="34290"/>
                    <a:pt x="266700" y="22860"/>
                    <a:pt x="269240" y="16510"/>
                  </a:cubicBezTo>
                  <a:cubicBezTo>
                    <a:pt x="271780" y="10160"/>
                    <a:pt x="292100" y="0"/>
                    <a:pt x="29210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code on a black background  Description automatically generated"/>
          <p:cNvSpPr/>
          <p:nvPr/>
        </p:nvSpPr>
        <p:spPr>
          <a:xfrm flipH="false" flipV="false" rot="0">
            <a:off x="0" y="819978"/>
            <a:ext cx="18288000" cy="8647043"/>
          </a:xfrm>
          <a:custGeom>
            <a:avLst/>
            <a:gdLst/>
            <a:ahLst/>
            <a:cxnLst/>
            <a:rect r="r" b="b" t="t" l="l"/>
            <a:pathLst>
              <a:path h="8647043" w="18288000">
                <a:moveTo>
                  <a:pt x="0" y="0"/>
                </a:moveTo>
                <a:lnTo>
                  <a:pt x="18288000" y="0"/>
                </a:lnTo>
                <a:lnTo>
                  <a:pt x="18288000" y="8647043"/>
                </a:lnTo>
                <a:lnTo>
                  <a:pt x="0" y="864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789670" y="4835842"/>
            <a:ext cx="647700" cy="575310"/>
            <a:chOff x="0" y="0"/>
            <a:chExt cx="863600" cy="767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9530"/>
              <a:ext cx="769620" cy="670560"/>
            </a:xfrm>
            <a:custGeom>
              <a:avLst/>
              <a:gdLst/>
              <a:ahLst/>
              <a:cxnLst/>
              <a:rect r="r" b="b" t="t" l="l"/>
              <a:pathLst>
                <a:path h="670560" w="769620">
                  <a:moveTo>
                    <a:pt x="38100" y="1270"/>
                  </a:moveTo>
                  <a:cubicBezTo>
                    <a:pt x="500380" y="415290"/>
                    <a:pt x="726440" y="571500"/>
                    <a:pt x="759460" y="624840"/>
                  </a:cubicBezTo>
                  <a:cubicBezTo>
                    <a:pt x="767080" y="637540"/>
                    <a:pt x="769620" y="647700"/>
                    <a:pt x="765810" y="654050"/>
                  </a:cubicBezTo>
                  <a:cubicBezTo>
                    <a:pt x="762000" y="661670"/>
                    <a:pt x="739140" y="670560"/>
                    <a:pt x="731520" y="666750"/>
                  </a:cubicBezTo>
                  <a:cubicBezTo>
                    <a:pt x="723900" y="662940"/>
                    <a:pt x="716280" y="638810"/>
                    <a:pt x="721360" y="631190"/>
                  </a:cubicBezTo>
                  <a:cubicBezTo>
                    <a:pt x="725170" y="623570"/>
                    <a:pt x="750570" y="618490"/>
                    <a:pt x="756920" y="623570"/>
                  </a:cubicBezTo>
                  <a:cubicBezTo>
                    <a:pt x="764540" y="627380"/>
                    <a:pt x="768350" y="652780"/>
                    <a:pt x="763270" y="659130"/>
                  </a:cubicBezTo>
                  <a:cubicBezTo>
                    <a:pt x="758190" y="665480"/>
                    <a:pt x="744220" y="668020"/>
                    <a:pt x="726440" y="662940"/>
                  </a:cubicBezTo>
                  <a:cubicBezTo>
                    <a:pt x="664210" y="645160"/>
                    <a:pt x="467360" y="453390"/>
                    <a:pt x="344170" y="347980"/>
                  </a:cubicBezTo>
                  <a:cubicBezTo>
                    <a:pt x="227330" y="245110"/>
                    <a:pt x="33020" y="95250"/>
                    <a:pt x="6350" y="40640"/>
                  </a:cubicBezTo>
                  <a:cubicBezTo>
                    <a:pt x="0" y="25400"/>
                    <a:pt x="0" y="13970"/>
                    <a:pt x="5080" y="6350"/>
                  </a:cubicBezTo>
                  <a:cubicBezTo>
                    <a:pt x="10160" y="0"/>
                    <a:pt x="38100" y="1270"/>
                    <a:pt x="38100" y="12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820150" y="4819650"/>
            <a:ext cx="583882" cy="574357"/>
            <a:chOff x="0" y="0"/>
            <a:chExt cx="778510" cy="765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4450"/>
              <a:ext cx="681990" cy="673100"/>
            </a:xfrm>
            <a:custGeom>
              <a:avLst/>
              <a:gdLst/>
              <a:ahLst/>
              <a:cxnLst/>
              <a:rect r="r" b="b" t="t" l="l"/>
              <a:pathLst>
                <a:path h="673100" w="681990">
                  <a:moveTo>
                    <a:pt x="661670" y="53340"/>
                  </a:moveTo>
                  <a:cubicBezTo>
                    <a:pt x="585470" y="81280"/>
                    <a:pt x="546100" y="118110"/>
                    <a:pt x="494030" y="167640"/>
                  </a:cubicBezTo>
                  <a:cubicBezTo>
                    <a:pt x="388620" y="269240"/>
                    <a:pt x="115570" y="631190"/>
                    <a:pt x="44450" y="662940"/>
                  </a:cubicBezTo>
                  <a:cubicBezTo>
                    <a:pt x="27940" y="670560"/>
                    <a:pt x="13970" y="669290"/>
                    <a:pt x="7620" y="664210"/>
                  </a:cubicBezTo>
                  <a:cubicBezTo>
                    <a:pt x="1270" y="657860"/>
                    <a:pt x="3810" y="633730"/>
                    <a:pt x="8890" y="627380"/>
                  </a:cubicBezTo>
                  <a:cubicBezTo>
                    <a:pt x="13970" y="621030"/>
                    <a:pt x="25400" y="619760"/>
                    <a:pt x="31750" y="621030"/>
                  </a:cubicBezTo>
                  <a:cubicBezTo>
                    <a:pt x="39370" y="622300"/>
                    <a:pt x="48260" y="629920"/>
                    <a:pt x="49530" y="637540"/>
                  </a:cubicBezTo>
                  <a:cubicBezTo>
                    <a:pt x="50800" y="645160"/>
                    <a:pt x="41910" y="666750"/>
                    <a:pt x="33020" y="670560"/>
                  </a:cubicBezTo>
                  <a:cubicBezTo>
                    <a:pt x="25400" y="673100"/>
                    <a:pt x="8890" y="666750"/>
                    <a:pt x="3810" y="659130"/>
                  </a:cubicBezTo>
                  <a:cubicBezTo>
                    <a:pt x="0" y="652780"/>
                    <a:pt x="1270" y="643890"/>
                    <a:pt x="7620" y="628650"/>
                  </a:cubicBezTo>
                  <a:cubicBezTo>
                    <a:pt x="36830" y="560070"/>
                    <a:pt x="347980" y="234950"/>
                    <a:pt x="459740" y="130810"/>
                  </a:cubicBezTo>
                  <a:cubicBezTo>
                    <a:pt x="518160" y="76200"/>
                    <a:pt x="563880" y="34290"/>
                    <a:pt x="604520" y="16510"/>
                  </a:cubicBezTo>
                  <a:cubicBezTo>
                    <a:pt x="627380" y="6350"/>
                    <a:pt x="654050" y="0"/>
                    <a:pt x="666750" y="6350"/>
                  </a:cubicBezTo>
                  <a:cubicBezTo>
                    <a:pt x="675640" y="10160"/>
                    <a:pt x="681990" y="22860"/>
                    <a:pt x="680720" y="31750"/>
                  </a:cubicBezTo>
                  <a:cubicBezTo>
                    <a:pt x="679450" y="39370"/>
                    <a:pt x="661670" y="53340"/>
                    <a:pt x="661670" y="533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863138" y="4992053"/>
            <a:ext cx="3019425" cy="172402"/>
            <a:chOff x="0" y="0"/>
            <a:chExt cx="4025900" cy="229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3180"/>
              <a:ext cx="3924300" cy="163830"/>
            </a:xfrm>
            <a:custGeom>
              <a:avLst/>
              <a:gdLst/>
              <a:ahLst/>
              <a:cxnLst/>
              <a:rect r="r" b="b" t="t" l="l"/>
              <a:pathLst>
                <a:path h="163830" w="3924300">
                  <a:moveTo>
                    <a:pt x="21590" y="85090"/>
                  </a:moveTo>
                  <a:cubicBezTo>
                    <a:pt x="1008380" y="54610"/>
                    <a:pt x="1366520" y="21590"/>
                    <a:pt x="1723390" y="11430"/>
                  </a:cubicBezTo>
                  <a:cubicBezTo>
                    <a:pt x="2117090" y="0"/>
                    <a:pt x="2583180" y="1270"/>
                    <a:pt x="2967990" y="7620"/>
                  </a:cubicBezTo>
                  <a:cubicBezTo>
                    <a:pt x="3300730" y="12700"/>
                    <a:pt x="3818890" y="5080"/>
                    <a:pt x="3901440" y="39370"/>
                  </a:cubicBezTo>
                  <a:cubicBezTo>
                    <a:pt x="3916680" y="45720"/>
                    <a:pt x="3923030" y="52070"/>
                    <a:pt x="3924300" y="59690"/>
                  </a:cubicBezTo>
                  <a:cubicBezTo>
                    <a:pt x="3924300" y="68580"/>
                    <a:pt x="3910330" y="88900"/>
                    <a:pt x="3901440" y="90170"/>
                  </a:cubicBezTo>
                  <a:cubicBezTo>
                    <a:pt x="3893820" y="90170"/>
                    <a:pt x="3874770" y="74930"/>
                    <a:pt x="3873500" y="66040"/>
                  </a:cubicBezTo>
                  <a:cubicBezTo>
                    <a:pt x="3873500" y="57150"/>
                    <a:pt x="3890010" y="40640"/>
                    <a:pt x="3898900" y="39370"/>
                  </a:cubicBezTo>
                  <a:cubicBezTo>
                    <a:pt x="3905250" y="38100"/>
                    <a:pt x="3916680" y="43180"/>
                    <a:pt x="3919220" y="49530"/>
                  </a:cubicBezTo>
                  <a:cubicBezTo>
                    <a:pt x="3924300" y="57150"/>
                    <a:pt x="3924300" y="73660"/>
                    <a:pt x="3917950" y="80010"/>
                  </a:cubicBezTo>
                  <a:cubicBezTo>
                    <a:pt x="3909060" y="91440"/>
                    <a:pt x="3883660" y="90170"/>
                    <a:pt x="3846830" y="91440"/>
                  </a:cubicBezTo>
                  <a:cubicBezTo>
                    <a:pt x="3731260" y="97790"/>
                    <a:pt x="3402330" y="64770"/>
                    <a:pt x="3120390" y="58420"/>
                  </a:cubicBezTo>
                  <a:cubicBezTo>
                    <a:pt x="2730500" y="50800"/>
                    <a:pt x="2153920" y="50800"/>
                    <a:pt x="1724660" y="62230"/>
                  </a:cubicBezTo>
                  <a:cubicBezTo>
                    <a:pt x="1357630" y="72390"/>
                    <a:pt x="1009650" y="105410"/>
                    <a:pt x="703580" y="116840"/>
                  </a:cubicBezTo>
                  <a:cubicBezTo>
                    <a:pt x="454660" y="127000"/>
                    <a:pt x="93980" y="163830"/>
                    <a:pt x="24130" y="135890"/>
                  </a:cubicBezTo>
                  <a:cubicBezTo>
                    <a:pt x="8890" y="129540"/>
                    <a:pt x="1270" y="119380"/>
                    <a:pt x="1270" y="110490"/>
                  </a:cubicBezTo>
                  <a:cubicBezTo>
                    <a:pt x="0" y="102870"/>
                    <a:pt x="21590" y="85090"/>
                    <a:pt x="21590" y="850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496800" y="4854892"/>
            <a:ext cx="433388" cy="444818"/>
            <a:chOff x="0" y="0"/>
            <a:chExt cx="577850" cy="5930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48260"/>
              <a:ext cx="480060" cy="495300"/>
            </a:xfrm>
            <a:custGeom>
              <a:avLst/>
              <a:gdLst/>
              <a:ahLst/>
              <a:cxnLst/>
              <a:rect r="r" b="b" t="t" l="l"/>
              <a:pathLst>
                <a:path h="495300" w="480060">
                  <a:moveTo>
                    <a:pt x="278130" y="20320"/>
                  </a:moveTo>
                  <a:cubicBezTo>
                    <a:pt x="299720" y="67310"/>
                    <a:pt x="427990" y="148590"/>
                    <a:pt x="457200" y="186690"/>
                  </a:cubicBezTo>
                  <a:cubicBezTo>
                    <a:pt x="471170" y="205740"/>
                    <a:pt x="477520" y="219710"/>
                    <a:pt x="478790" y="236220"/>
                  </a:cubicBezTo>
                  <a:cubicBezTo>
                    <a:pt x="480060" y="250190"/>
                    <a:pt x="477520" y="266700"/>
                    <a:pt x="469900" y="279400"/>
                  </a:cubicBezTo>
                  <a:cubicBezTo>
                    <a:pt x="461010" y="295910"/>
                    <a:pt x="447040" y="306070"/>
                    <a:pt x="425450" y="321310"/>
                  </a:cubicBezTo>
                  <a:cubicBezTo>
                    <a:pt x="384810" y="347980"/>
                    <a:pt x="297180" y="384810"/>
                    <a:pt x="232410" y="412750"/>
                  </a:cubicBezTo>
                  <a:cubicBezTo>
                    <a:pt x="167640" y="441960"/>
                    <a:pt x="74930" y="492760"/>
                    <a:pt x="36830" y="492760"/>
                  </a:cubicBezTo>
                  <a:cubicBezTo>
                    <a:pt x="21590" y="492760"/>
                    <a:pt x="7620" y="485140"/>
                    <a:pt x="3810" y="477520"/>
                  </a:cubicBezTo>
                  <a:cubicBezTo>
                    <a:pt x="0" y="471170"/>
                    <a:pt x="2540" y="459740"/>
                    <a:pt x="7620" y="453390"/>
                  </a:cubicBezTo>
                  <a:cubicBezTo>
                    <a:pt x="12700" y="448310"/>
                    <a:pt x="29210" y="441960"/>
                    <a:pt x="36830" y="445770"/>
                  </a:cubicBezTo>
                  <a:cubicBezTo>
                    <a:pt x="44450" y="448310"/>
                    <a:pt x="53340" y="463550"/>
                    <a:pt x="53340" y="471170"/>
                  </a:cubicBezTo>
                  <a:cubicBezTo>
                    <a:pt x="52070" y="478790"/>
                    <a:pt x="45720" y="488950"/>
                    <a:pt x="39370" y="491490"/>
                  </a:cubicBezTo>
                  <a:cubicBezTo>
                    <a:pt x="31750" y="495300"/>
                    <a:pt x="13970" y="492760"/>
                    <a:pt x="8890" y="486410"/>
                  </a:cubicBezTo>
                  <a:cubicBezTo>
                    <a:pt x="3810" y="480060"/>
                    <a:pt x="2540" y="462280"/>
                    <a:pt x="11430" y="449580"/>
                  </a:cubicBezTo>
                  <a:cubicBezTo>
                    <a:pt x="38100" y="411480"/>
                    <a:pt x="243840" y="359410"/>
                    <a:pt x="320040" y="320040"/>
                  </a:cubicBezTo>
                  <a:cubicBezTo>
                    <a:pt x="367030" y="294640"/>
                    <a:pt x="426720" y="273050"/>
                    <a:pt x="431800" y="247650"/>
                  </a:cubicBezTo>
                  <a:cubicBezTo>
                    <a:pt x="435610" y="231140"/>
                    <a:pt x="414020" y="215900"/>
                    <a:pt x="396240" y="195580"/>
                  </a:cubicBezTo>
                  <a:cubicBezTo>
                    <a:pt x="361950" y="158750"/>
                    <a:pt x="250190" y="92710"/>
                    <a:pt x="234950" y="54610"/>
                  </a:cubicBezTo>
                  <a:cubicBezTo>
                    <a:pt x="227330" y="36830"/>
                    <a:pt x="231140" y="13970"/>
                    <a:pt x="237490" y="5080"/>
                  </a:cubicBezTo>
                  <a:cubicBezTo>
                    <a:pt x="242570" y="0"/>
                    <a:pt x="255270" y="0"/>
                    <a:pt x="261620" y="2540"/>
                  </a:cubicBezTo>
                  <a:cubicBezTo>
                    <a:pt x="267970" y="5080"/>
                    <a:pt x="278130" y="20320"/>
                    <a:pt x="278130" y="203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55480" y="1347788"/>
            <a:ext cx="3097530" cy="3292792"/>
            <a:chOff x="0" y="0"/>
            <a:chExt cx="4130040" cy="43903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990" y="48260"/>
              <a:ext cx="4032250" cy="4290060"/>
            </a:xfrm>
            <a:custGeom>
              <a:avLst/>
              <a:gdLst/>
              <a:ahLst/>
              <a:cxnLst/>
              <a:rect r="r" b="b" t="t" l="l"/>
              <a:pathLst>
                <a:path h="4290060" w="4032250">
                  <a:moveTo>
                    <a:pt x="8890" y="4246880"/>
                  </a:moveTo>
                  <a:cubicBezTo>
                    <a:pt x="1338580" y="2752090"/>
                    <a:pt x="1758950" y="2336800"/>
                    <a:pt x="2151380" y="1918970"/>
                  </a:cubicBezTo>
                  <a:cubicBezTo>
                    <a:pt x="2547620" y="1498600"/>
                    <a:pt x="2995930" y="989330"/>
                    <a:pt x="3336290" y="641350"/>
                  </a:cubicBezTo>
                  <a:cubicBezTo>
                    <a:pt x="3582670" y="389890"/>
                    <a:pt x="3909060" y="41910"/>
                    <a:pt x="3990340" y="7620"/>
                  </a:cubicBezTo>
                  <a:cubicBezTo>
                    <a:pt x="4004310" y="1270"/>
                    <a:pt x="4013200" y="2540"/>
                    <a:pt x="4020820" y="6350"/>
                  </a:cubicBezTo>
                  <a:cubicBezTo>
                    <a:pt x="4027170" y="10160"/>
                    <a:pt x="4032250" y="20320"/>
                    <a:pt x="4030980" y="27940"/>
                  </a:cubicBezTo>
                  <a:cubicBezTo>
                    <a:pt x="4029710" y="36830"/>
                    <a:pt x="4013200" y="52070"/>
                    <a:pt x="4004310" y="52070"/>
                  </a:cubicBezTo>
                  <a:cubicBezTo>
                    <a:pt x="3996690" y="53340"/>
                    <a:pt x="3987800" y="45720"/>
                    <a:pt x="3983990" y="39370"/>
                  </a:cubicBezTo>
                  <a:cubicBezTo>
                    <a:pt x="3980180" y="33020"/>
                    <a:pt x="3978910" y="21590"/>
                    <a:pt x="3982720" y="15240"/>
                  </a:cubicBezTo>
                  <a:cubicBezTo>
                    <a:pt x="3987800" y="8890"/>
                    <a:pt x="4003040" y="0"/>
                    <a:pt x="4010660" y="2540"/>
                  </a:cubicBezTo>
                  <a:cubicBezTo>
                    <a:pt x="4018280" y="3810"/>
                    <a:pt x="4030980" y="15240"/>
                    <a:pt x="4030980" y="25400"/>
                  </a:cubicBezTo>
                  <a:cubicBezTo>
                    <a:pt x="4032250" y="41910"/>
                    <a:pt x="4009390" y="66040"/>
                    <a:pt x="3982720" y="96520"/>
                  </a:cubicBezTo>
                  <a:cubicBezTo>
                    <a:pt x="3916680" y="173990"/>
                    <a:pt x="3719830" y="335280"/>
                    <a:pt x="3590290" y="459740"/>
                  </a:cubicBezTo>
                  <a:cubicBezTo>
                    <a:pt x="3458210" y="588010"/>
                    <a:pt x="3355340" y="690880"/>
                    <a:pt x="3196590" y="858520"/>
                  </a:cubicBezTo>
                  <a:cubicBezTo>
                    <a:pt x="2934970" y="1131570"/>
                    <a:pt x="2538730" y="1579880"/>
                    <a:pt x="2188210" y="1954530"/>
                  </a:cubicBezTo>
                  <a:cubicBezTo>
                    <a:pt x="1811020" y="2355850"/>
                    <a:pt x="1374140" y="2787650"/>
                    <a:pt x="1007110" y="3187700"/>
                  </a:cubicBezTo>
                  <a:cubicBezTo>
                    <a:pt x="671830" y="3553460"/>
                    <a:pt x="189230" y="4151630"/>
                    <a:pt x="71120" y="4257040"/>
                  </a:cubicBezTo>
                  <a:cubicBezTo>
                    <a:pt x="46990" y="4278630"/>
                    <a:pt x="34290" y="4290060"/>
                    <a:pt x="21590" y="4290060"/>
                  </a:cubicBezTo>
                  <a:cubicBezTo>
                    <a:pt x="13970" y="4290060"/>
                    <a:pt x="6350" y="4282440"/>
                    <a:pt x="3810" y="4276090"/>
                  </a:cubicBezTo>
                  <a:cubicBezTo>
                    <a:pt x="0" y="4268470"/>
                    <a:pt x="8890" y="4246880"/>
                    <a:pt x="8890" y="42468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2374880" y="1259205"/>
            <a:ext cx="301942" cy="419100"/>
            <a:chOff x="0" y="0"/>
            <a:chExt cx="402590" cy="558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50800"/>
              <a:ext cx="302260" cy="458470"/>
            </a:xfrm>
            <a:custGeom>
              <a:avLst/>
              <a:gdLst/>
              <a:ahLst/>
              <a:cxnLst/>
              <a:rect r="r" b="b" t="t" l="l"/>
              <a:pathLst>
                <a:path h="458470" w="302260">
                  <a:moveTo>
                    <a:pt x="21590" y="39370"/>
                  </a:moveTo>
                  <a:cubicBezTo>
                    <a:pt x="254000" y="0"/>
                    <a:pt x="271780" y="5080"/>
                    <a:pt x="283210" y="12700"/>
                  </a:cubicBezTo>
                  <a:cubicBezTo>
                    <a:pt x="292100" y="20320"/>
                    <a:pt x="295910" y="30480"/>
                    <a:pt x="298450" y="40640"/>
                  </a:cubicBezTo>
                  <a:cubicBezTo>
                    <a:pt x="302260" y="52070"/>
                    <a:pt x="302260" y="63500"/>
                    <a:pt x="299720" y="78740"/>
                  </a:cubicBezTo>
                  <a:cubicBezTo>
                    <a:pt x="295910" y="105410"/>
                    <a:pt x="276860" y="142240"/>
                    <a:pt x="259080" y="184150"/>
                  </a:cubicBezTo>
                  <a:cubicBezTo>
                    <a:pt x="229870" y="251460"/>
                    <a:pt x="163830" y="410210"/>
                    <a:pt x="137160" y="443230"/>
                  </a:cubicBezTo>
                  <a:cubicBezTo>
                    <a:pt x="129540" y="452120"/>
                    <a:pt x="124460" y="455930"/>
                    <a:pt x="118110" y="457200"/>
                  </a:cubicBezTo>
                  <a:cubicBezTo>
                    <a:pt x="110490" y="458470"/>
                    <a:pt x="100330" y="454660"/>
                    <a:pt x="95250" y="449580"/>
                  </a:cubicBezTo>
                  <a:cubicBezTo>
                    <a:pt x="91440" y="443230"/>
                    <a:pt x="86360" y="433070"/>
                    <a:pt x="88900" y="425450"/>
                  </a:cubicBezTo>
                  <a:cubicBezTo>
                    <a:pt x="92710" y="417830"/>
                    <a:pt x="113030" y="405130"/>
                    <a:pt x="121920" y="407670"/>
                  </a:cubicBezTo>
                  <a:cubicBezTo>
                    <a:pt x="129540" y="410210"/>
                    <a:pt x="140970" y="431800"/>
                    <a:pt x="138430" y="440690"/>
                  </a:cubicBezTo>
                  <a:cubicBezTo>
                    <a:pt x="135890" y="448310"/>
                    <a:pt x="113030" y="458470"/>
                    <a:pt x="104140" y="454660"/>
                  </a:cubicBezTo>
                  <a:cubicBezTo>
                    <a:pt x="96520" y="453390"/>
                    <a:pt x="90170" y="443230"/>
                    <a:pt x="88900" y="429260"/>
                  </a:cubicBezTo>
                  <a:cubicBezTo>
                    <a:pt x="86360" y="375920"/>
                    <a:pt x="287020" y="92710"/>
                    <a:pt x="251460" y="49530"/>
                  </a:cubicBezTo>
                  <a:cubicBezTo>
                    <a:pt x="226060" y="16510"/>
                    <a:pt x="59690" y="101600"/>
                    <a:pt x="24130" y="90170"/>
                  </a:cubicBezTo>
                  <a:cubicBezTo>
                    <a:pt x="10160" y="86360"/>
                    <a:pt x="0" y="74930"/>
                    <a:pt x="0" y="66040"/>
                  </a:cubicBezTo>
                  <a:cubicBezTo>
                    <a:pt x="0" y="57150"/>
                    <a:pt x="21590" y="39370"/>
                    <a:pt x="21590" y="393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076372" y="1489710"/>
            <a:ext cx="136208" cy="3266122"/>
            <a:chOff x="0" y="0"/>
            <a:chExt cx="181610" cy="43548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8100" y="46990"/>
              <a:ext cx="109220" cy="4257040"/>
            </a:xfrm>
            <a:custGeom>
              <a:avLst/>
              <a:gdLst/>
              <a:ahLst/>
              <a:cxnLst/>
              <a:rect r="r" b="b" t="t" l="l"/>
              <a:pathLst>
                <a:path h="4257040" w="109220">
                  <a:moveTo>
                    <a:pt x="91440" y="33020"/>
                  </a:moveTo>
                  <a:cubicBezTo>
                    <a:pt x="55880" y="1789430"/>
                    <a:pt x="59690" y="3031490"/>
                    <a:pt x="66040" y="3585210"/>
                  </a:cubicBezTo>
                  <a:cubicBezTo>
                    <a:pt x="68580" y="3869690"/>
                    <a:pt x="109220" y="4160520"/>
                    <a:pt x="80010" y="4230370"/>
                  </a:cubicBezTo>
                  <a:cubicBezTo>
                    <a:pt x="72390" y="4248150"/>
                    <a:pt x="60960" y="4257040"/>
                    <a:pt x="53340" y="4255770"/>
                  </a:cubicBezTo>
                  <a:cubicBezTo>
                    <a:pt x="44450" y="4255770"/>
                    <a:pt x="27940" y="4236720"/>
                    <a:pt x="29210" y="4227830"/>
                  </a:cubicBezTo>
                  <a:cubicBezTo>
                    <a:pt x="30480" y="4220210"/>
                    <a:pt x="49530" y="4204970"/>
                    <a:pt x="58420" y="4206240"/>
                  </a:cubicBezTo>
                  <a:cubicBezTo>
                    <a:pt x="67310" y="4207510"/>
                    <a:pt x="80010" y="4227830"/>
                    <a:pt x="78740" y="4236720"/>
                  </a:cubicBezTo>
                  <a:cubicBezTo>
                    <a:pt x="77470" y="4244340"/>
                    <a:pt x="63500" y="4255770"/>
                    <a:pt x="55880" y="4255770"/>
                  </a:cubicBezTo>
                  <a:cubicBezTo>
                    <a:pt x="46990" y="4255770"/>
                    <a:pt x="36830" y="4246880"/>
                    <a:pt x="29210" y="4230370"/>
                  </a:cubicBezTo>
                  <a:cubicBezTo>
                    <a:pt x="0" y="4166870"/>
                    <a:pt x="19050" y="3925570"/>
                    <a:pt x="16510" y="3672840"/>
                  </a:cubicBezTo>
                  <a:cubicBezTo>
                    <a:pt x="10160" y="3131820"/>
                    <a:pt x="6350" y="1800860"/>
                    <a:pt x="12700" y="1134110"/>
                  </a:cubicBezTo>
                  <a:cubicBezTo>
                    <a:pt x="16510" y="699770"/>
                    <a:pt x="3810" y="190500"/>
                    <a:pt x="33020" y="58420"/>
                  </a:cubicBezTo>
                  <a:cubicBezTo>
                    <a:pt x="40640" y="27940"/>
                    <a:pt x="45720" y="8890"/>
                    <a:pt x="57150" y="3810"/>
                  </a:cubicBezTo>
                  <a:cubicBezTo>
                    <a:pt x="64770" y="0"/>
                    <a:pt x="80010" y="5080"/>
                    <a:pt x="85090" y="10160"/>
                  </a:cubicBezTo>
                  <a:cubicBezTo>
                    <a:pt x="90170" y="15240"/>
                    <a:pt x="91440" y="33020"/>
                    <a:pt x="91440" y="330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902065" y="1473518"/>
            <a:ext cx="411480" cy="476250"/>
            <a:chOff x="0" y="0"/>
            <a:chExt cx="548640" cy="635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5720" y="48260"/>
              <a:ext cx="453390" cy="535940"/>
            </a:xfrm>
            <a:custGeom>
              <a:avLst/>
              <a:gdLst/>
              <a:ahLst/>
              <a:cxnLst/>
              <a:rect r="r" b="b" t="t" l="l"/>
              <a:pathLst>
                <a:path h="535940" w="453390">
                  <a:moveTo>
                    <a:pt x="231140" y="97790"/>
                  </a:moveTo>
                  <a:cubicBezTo>
                    <a:pt x="58420" y="515620"/>
                    <a:pt x="54610" y="527050"/>
                    <a:pt x="43180" y="530860"/>
                  </a:cubicBezTo>
                  <a:cubicBezTo>
                    <a:pt x="34290" y="535940"/>
                    <a:pt x="16510" y="534670"/>
                    <a:pt x="10160" y="525780"/>
                  </a:cubicBezTo>
                  <a:cubicBezTo>
                    <a:pt x="0" y="514350"/>
                    <a:pt x="5080" y="478790"/>
                    <a:pt x="10160" y="449580"/>
                  </a:cubicBezTo>
                  <a:cubicBezTo>
                    <a:pt x="17780" y="402590"/>
                    <a:pt x="43180" y="337820"/>
                    <a:pt x="68580" y="278130"/>
                  </a:cubicBezTo>
                  <a:cubicBezTo>
                    <a:pt x="96520" y="209550"/>
                    <a:pt x="143510" y="110490"/>
                    <a:pt x="175260" y="63500"/>
                  </a:cubicBezTo>
                  <a:cubicBezTo>
                    <a:pt x="193040" y="36830"/>
                    <a:pt x="208280" y="15240"/>
                    <a:pt x="224790" y="6350"/>
                  </a:cubicBezTo>
                  <a:cubicBezTo>
                    <a:pt x="236220" y="0"/>
                    <a:pt x="247650" y="0"/>
                    <a:pt x="257810" y="2540"/>
                  </a:cubicBezTo>
                  <a:cubicBezTo>
                    <a:pt x="266700" y="5080"/>
                    <a:pt x="274320" y="8890"/>
                    <a:pt x="281940" y="20320"/>
                  </a:cubicBezTo>
                  <a:cubicBezTo>
                    <a:pt x="302260" y="45720"/>
                    <a:pt x="321310" y="127000"/>
                    <a:pt x="347980" y="181610"/>
                  </a:cubicBezTo>
                  <a:cubicBezTo>
                    <a:pt x="377190" y="241300"/>
                    <a:pt x="450850" y="328930"/>
                    <a:pt x="452120" y="363220"/>
                  </a:cubicBezTo>
                  <a:cubicBezTo>
                    <a:pt x="452120" y="377190"/>
                    <a:pt x="445770" y="388620"/>
                    <a:pt x="438150" y="391160"/>
                  </a:cubicBezTo>
                  <a:cubicBezTo>
                    <a:pt x="430530" y="394970"/>
                    <a:pt x="408940" y="386080"/>
                    <a:pt x="403860" y="378460"/>
                  </a:cubicBezTo>
                  <a:cubicBezTo>
                    <a:pt x="400050" y="373380"/>
                    <a:pt x="401320" y="360680"/>
                    <a:pt x="405130" y="355600"/>
                  </a:cubicBezTo>
                  <a:cubicBezTo>
                    <a:pt x="408940" y="349250"/>
                    <a:pt x="419100" y="342900"/>
                    <a:pt x="426720" y="342900"/>
                  </a:cubicBezTo>
                  <a:cubicBezTo>
                    <a:pt x="433070" y="342900"/>
                    <a:pt x="443230" y="347980"/>
                    <a:pt x="447040" y="353060"/>
                  </a:cubicBezTo>
                  <a:cubicBezTo>
                    <a:pt x="452120" y="359410"/>
                    <a:pt x="453390" y="370840"/>
                    <a:pt x="450850" y="377190"/>
                  </a:cubicBezTo>
                  <a:cubicBezTo>
                    <a:pt x="448310" y="383540"/>
                    <a:pt x="440690" y="392430"/>
                    <a:pt x="433070" y="393700"/>
                  </a:cubicBezTo>
                  <a:cubicBezTo>
                    <a:pt x="425450" y="394970"/>
                    <a:pt x="415290" y="391160"/>
                    <a:pt x="405130" y="381000"/>
                  </a:cubicBezTo>
                  <a:cubicBezTo>
                    <a:pt x="377190" y="356870"/>
                    <a:pt x="327660" y="259080"/>
                    <a:pt x="300990" y="200660"/>
                  </a:cubicBezTo>
                  <a:cubicBezTo>
                    <a:pt x="276860" y="148590"/>
                    <a:pt x="271780" y="53340"/>
                    <a:pt x="247650" y="52070"/>
                  </a:cubicBezTo>
                  <a:cubicBezTo>
                    <a:pt x="214630" y="49530"/>
                    <a:pt x="148590" y="214630"/>
                    <a:pt x="115570" y="295910"/>
                  </a:cubicBezTo>
                  <a:cubicBezTo>
                    <a:pt x="85090" y="372110"/>
                    <a:pt x="72390" y="494030"/>
                    <a:pt x="52070" y="523240"/>
                  </a:cubicBezTo>
                  <a:cubicBezTo>
                    <a:pt x="44450" y="532130"/>
                    <a:pt x="39370" y="534670"/>
                    <a:pt x="31750" y="535940"/>
                  </a:cubicBezTo>
                  <a:cubicBezTo>
                    <a:pt x="25400" y="535940"/>
                    <a:pt x="13970" y="532130"/>
                    <a:pt x="10160" y="525780"/>
                  </a:cubicBezTo>
                  <a:cubicBezTo>
                    <a:pt x="5080" y="520700"/>
                    <a:pt x="3810" y="515620"/>
                    <a:pt x="5080" y="502920"/>
                  </a:cubicBezTo>
                  <a:cubicBezTo>
                    <a:pt x="10160" y="449580"/>
                    <a:pt x="138430" y="123190"/>
                    <a:pt x="182880" y="80010"/>
                  </a:cubicBezTo>
                  <a:cubicBezTo>
                    <a:pt x="196850" y="67310"/>
                    <a:pt x="210820" y="63500"/>
                    <a:pt x="218440" y="66040"/>
                  </a:cubicBezTo>
                  <a:cubicBezTo>
                    <a:pt x="226060" y="69850"/>
                    <a:pt x="231140" y="97790"/>
                    <a:pt x="231140" y="977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8976360" y="5601653"/>
            <a:ext cx="200025" cy="3090862"/>
            <a:chOff x="0" y="0"/>
            <a:chExt cx="266700" cy="41211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50800"/>
              <a:ext cx="189230" cy="4020820"/>
            </a:xfrm>
            <a:custGeom>
              <a:avLst/>
              <a:gdLst/>
              <a:ahLst/>
              <a:cxnLst/>
              <a:rect r="r" b="b" t="t" l="l"/>
              <a:pathLst>
                <a:path h="4020820" w="189230">
                  <a:moveTo>
                    <a:pt x="63500" y="25400"/>
                  </a:moveTo>
                  <a:cubicBezTo>
                    <a:pt x="91440" y="1384300"/>
                    <a:pt x="115570" y="1606550"/>
                    <a:pt x="123190" y="1887220"/>
                  </a:cubicBezTo>
                  <a:cubicBezTo>
                    <a:pt x="132080" y="2212340"/>
                    <a:pt x="118110" y="2599690"/>
                    <a:pt x="128270" y="2940050"/>
                  </a:cubicBezTo>
                  <a:cubicBezTo>
                    <a:pt x="137160" y="3263900"/>
                    <a:pt x="189230" y="3718560"/>
                    <a:pt x="176530" y="3883660"/>
                  </a:cubicBezTo>
                  <a:cubicBezTo>
                    <a:pt x="172720" y="3944620"/>
                    <a:pt x="167640" y="3986530"/>
                    <a:pt x="152400" y="4005580"/>
                  </a:cubicBezTo>
                  <a:cubicBezTo>
                    <a:pt x="144780" y="4015740"/>
                    <a:pt x="132080" y="4020820"/>
                    <a:pt x="124460" y="4019550"/>
                  </a:cubicBezTo>
                  <a:cubicBezTo>
                    <a:pt x="116840" y="4017010"/>
                    <a:pt x="104140" y="4003040"/>
                    <a:pt x="104140" y="3995420"/>
                  </a:cubicBezTo>
                  <a:cubicBezTo>
                    <a:pt x="104140" y="3986530"/>
                    <a:pt x="120650" y="3968750"/>
                    <a:pt x="129540" y="3968750"/>
                  </a:cubicBezTo>
                  <a:cubicBezTo>
                    <a:pt x="138430" y="3968750"/>
                    <a:pt x="154940" y="3986530"/>
                    <a:pt x="154940" y="3995420"/>
                  </a:cubicBezTo>
                  <a:cubicBezTo>
                    <a:pt x="154940" y="4003040"/>
                    <a:pt x="143510" y="4018280"/>
                    <a:pt x="134620" y="4018280"/>
                  </a:cubicBezTo>
                  <a:cubicBezTo>
                    <a:pt x="127000" y="4019550"/>
                    <a:pt x="109220" y="4009390"/>
                    <a:pt x="104140" y="3997960"/>
                  </a:cubicBezTo>
                  <a:cubicBezTo>
                    <a:pt x="97790" y="3981450"/>
                    <a:pt x="120650" y="3950970"/>
                    <a:pt x="125730" y="3919220"/>
                  </a:cubicBezTo>
                  <a:cubicBezTo>
                    <a:pt x="132080" y="3869690"/>
                    <a:pt x="128270" y="3815080"/>
                    <a:pt x="125730" y="3729990"/>
                  </a:cubicBezTo>
                  <a:cubicBezTo>
                    <a:pt x="119380" y="3557270"/>
                    <a:pt x="86360" y="3221990"/>
                    <a:pt x="77470" y="2940050"/>
                  </a:cubicBezTo>
                  <a:cubicBezTo>
                    <a:pt x="66040" y="2614930"/>
                    <a:pt x="81280" y="2213610"/>
                    <a:pt x="72390" y="1888490"/>
                  </a:cubicBezTo>
                  <a:cubicBezTo>
                    <a:pt x="64770" y="1607820"/>
                    <a:pt x="40640" y="1375410"/>
                    <a:pt x="30480" y="1102360"/>
                  </a:cubicBezTo>
                  <a:cubicBezTo>
                    <a:pt x="20320" y="802640"/>
                    <a:pt x="13970" y="340360"/>
                    <a:pt x="12700" y="163830"/>
                  </a:cubicBezTo>
                  <a:cubicBezTo>
                    <a:pt x="12700" y="95250"/>
                    <a:pt x="0" y="44450"/>
                    <a:pt x="13970" y="19050"/>
                  </a:cubicBezTo>
                  <a:cubicBezTo>
                    <a:pt x="20320" y="7620"/>
                    <a:pt x="33020" y="0"/>
                    <a:pt x="41910" y="0"/>
                  </a:cubicBezTo>
                  <a:cubicBezTo>
                    <a:pt x="49530" y="1270"/>
                    <a:pt x="63500" y="25400"/>
                    <a:pt x="63500" y="254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863012" y="8235315"/>
            <a:ext cx="455295" cy="491490"/>
            <a:chOff x="0" y="0"/>
            <a:chExt cx="607060" cy="6553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8260"/>
              <a:ext cx="510540" cy="558800"/>
            </a:xfrm>
            <a:custGeom>
              <a:avLst/>
              <a:gdLst/>
              <a:ahLst/>
              <a:cxnLst/>
              <a:rect r="r" b="b" t="t" l="l"/>
              <a:pathLst>
                <a:path h="558800" w="510540">
                  <a:moveTo>
                    <a:pt x="49530" y="111760"/>
                  </a:moveTo>
                  <a:cubicBezTo>
                    <a:pt x="306070" y="506730"/>
                    <a:pt x="312420" y="363220"/>
                    <a:pt x="341630" y="285750"/>
                  </a:cubicBezTo>
                  <a:cubicBezTo>
                    <a:pt x="374650" y="199390"/>
                    <a:pt x="434340" y="49530"/>
                    <a:pt x="461010" y="16510"/>
                  </a:cubicBezTo>
                  <a:cubicBezTo>
                    <a:pt x="468630" y="7620"/>
                    <a:pt x="472440" y="2540"/>
                    <a:pt x="480060" y="2540"/>
                  </a:cubicBezTo>
                  <a:cubicBezTo>
                    <a:pt x="487680" y="1270"/>
                    <a:pt x="502920" y="8890"/>
                    <a:pt x="506730" y="16510"/>
                  </a:cubicBezTo>
                  <a:cubicBezTo>
                    <a:pt x="510540" y="22860"/>
                    <a:pt x="509270" y="34290"/>
                    <a:pt x="505460" y="40640"/>
                  </a:cubicBezTo>
                  <a:cubicBezTo>
                    <a:pt x="501650" y="45720"/>
                    <a:pt x="492760" y="52070"/>
                    <a:pt x="485140" y="52070"/>
                  </a:cubicBezTo>
                  <a:cubicBezTo>
                    <a:pt x="478790" y="53340"/>
                    <a:pt x="467360" y="48260"/>
                    <a:pt x="463550" y="41910"/>
                  </a:cubicBezTo>
                  <a:cubicBezTo>
                    <a:pt x="459740" y="36830"/>
                    <a:pt x="455930" y="25400"/>
                    <a:pt x="459740" y="19050"/>
                  </a:cubicBezTo>
                  <a:cubicBezTo>
                    <a:pt x="463550" y="11430"/>
                    <a:pt x="485140" y="0"/>
                    <a:pt x="492760" y="3810"/>
                  </a:cubicBezTo>
                  <a:cubicBezTo>
                    <a:pt x="500380" y="6350"/>
                    <a:pt x="506730" y="21590"/>
                    <a:pt x="506730" y="38100"/>
                  </a:cubicBezTo>
                  <a:cubicBezTo>
                    <a:pt x="505460" y="83820"/>
                    <a:pt x="421640" y="218440"/>
                    <a:pt x="389890" y="302260"/>
                  </a:cubicBezTo>
                  <a:cubicBezTo>
                    <a:pt x="361950" y="375920"/>
                    <a:pt x="347980" y="469900"/>
                    <a:pt x="322580" y="511810"/>
                  </a:cubicBezTo>
                  <a:cubicBezTo>
                    <a:pt x="308610" y="534670"/>
                    <a:pt x="293370" y="551180"/>
                    <a:pt x="278130" y="554990"/>
                  </a:cubicBezTo>
                  <a:cubicBezTo>
                    <a:pt x="265430" y="558800"/>
                    <a:pt x="252730" y="556260"/>
                    <a:pt x="241300" y="549910"/>
                  </a:cubicBezTo>
                  <a:cubicBezTo>
                    <a:pt x="227330" y="542290"/>
                    <a:pt x="218440" y="529590"/>
                    <a:pt x="203200" y="506730"/>
                  </a:cubicBezTo>
                  <a:cubicBezTo>
                    <a:pt x="165100" y="454660"/>
                    <a:pt x="82550" y="290830"/>
                    <a:pt x="46990" y="219710"/>
                  </a:cubicBezTo>
                  <a:cubicBezTo>
                    <a:pt x="26670" y="179070"/>
                    <a:pt x="0" y="144780"/>
                    <a:pt x="1270" y="123190"/>
                  </a:cubicBezTo>
                  <a:cubicBezTo>
                    <a:pt x="2540" y="113030"/>
                    <a:pt x="10160" y="102870"/>
                    <a:pt x="17780" y="100330"/>
                  </a:cubicBezTo>
                  <a:cubicBezTo>
                    <a:pt x="26670" y="97790"/>
                    <a:pt x="49530" y="111760"/>
                    <a:pt x="49530" y="1117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5776912" y="4990147"/>
            <a:ext cx="3068955" cy="385762"/>
            <a:chOff x="0" y="0"/>
            <a:chExt cx="4091940" cy="5143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41910"/>
              <a:ext cx="3991610" cy="422910"/>
            </a:xfrm>
            <a:custGeom>
              <a:avLst/>
              <a:gdLst/>
              <a:ahLst/>
              <a:cxnLst/>
              <a:rect r="r" b="b" t="t" l="l"/>
              <a:pathLst>
                <a:path h="422910" w="3991610">
                  <a:moveTo>
                    <a:pt x="3966210" y="207010"/>
                  </a:moveTo>
                  <a:cubicBezTo>
                    <a:pt x="3125470" y="166370"/>
                    <a:pt x="3042920" y="166370"/>
                    <a:pt x="2854960" y="166370"/>
                  </a:cubicBezTo>
                  <a:cubicBezTo>
                    <a:pt x="2490470" y="166370"/>
                    <a:pt x="1756410" y="170180"/>
                    <a:pt x="1262380" y="182880"/>
                  </a:cubicBezTo>
                  <a:cubicBezTo>
                    <a:pt x="833120" y="194310"/>
                    <a:pt x="190500" y="248920"/>
                    <a:pt x="57150" y="233680"/>
                  </a:cubicBezTo>
                  <a:cubicBezTo>
                    <a:pt x="30480" y="229870"/>
                    <a:pt x="16510" y="229870"/>
                    <a:pt x="8890" y="219710"/>
                  </a:cubicBezTo>
                  <a:cubicBezTo>
                    <a:pt x="2540" y="209550"/>
                    <a:pt x="6350" y="185420"/>
                    <a:pt x="13970" y="172720"/>
                  </a:cubicBezTo>
                  <a:cubicBezTo>
                    <a:pt x="24130" y="156210"/>
                    <a:pt x="44450" y="149860"/>
                    <a:pt x="73660" y="134620"/>
                  </a:cubicBezTo>
                  <a:cubicBezTo>
                    <a:pt x="142240" y="102870"/>
                    <a:pt x="386080" y="0"/>
                    <a:pt x="436880" y="8890"/>
                  </a:cubicBezTo>
                  <a:cubicBezTo>
                    <a:pt x="452120" y="12700"/>
                    <a:pt x="461010" y="22860"/>
                    <a:pt x="462280" y="30480"/>
                  </a:cubicBezTo>
                  <a:cubicBezTo>
                    <a:pt x="464820" y="38100"/>
                    <a:pt x="461010" y="46990"/>
                    <a:pt x="449580" y="57150"/>
                  </a:cubicBezTo>
                  <a:cubicBezTo>
                    <a:pt x="410210" y="93980"/>
                    <a:pt x="45720" y="171450"/>
                    <a:pt x="45720" y="201930"/>
                  </a:cubicBezTo>
                  <a:cubicBezTo>
                    <a:pt x="45720" y="215900"/>
                    <a:pt x="100330" y="217170"/>
                    <a:pt x="139700" y="232410"/>
                  </a:cubicBezTo>
                  <a:cubicBezTo>
                    <a:pt x="209550" y="261620"/>
                    <a:pt x="394970" y="344170"/>
                    <a:pt x="429260" y="373380"/>
                  </a:cubicBezTo>
                  <a:cubicBezTo>
                    <a:pt x="438150" y="381000"/>
                    <a:pt x="443230" y="384810"/>
                    <a:pt x="443230" y="392430"/>
                  </a:cubicBezTo>
                  <a:cubicBezTo>
                    <a:pt x="444500" y="400050"/>
                    <a:pt x="435610" y="415290"/>
                    <a:pt x="429260" y="419100"/>
                  </a:cubicBezTo>
                  <a:cubicBezTo>
                    <a:pt x="422910" y="422910"/>
                    <a:pt x="411480" y="421640"/>
                    <a:pt x="405130" y="417830"/>
                  </a:cubicBezTo>
                  <a:cubicBezTo>
                    <a:pt x="398780" y="412750"/>
                    <a:pt x="392430" y="397510"/>
                    <a:pt x="393700" y="388620"/>
                  </a:cubicBezTo>
                  <a:cubicBezTo>
                    <a:pt x="394970" y="382270"/>
                    <a:pt x="403860" y="373380"/>
                    <a:pt x="410210" y="372110"/>
                  </a:cubicBezTo>
                  <a:cubicBezTo>
                    <a:pt x="417830" y="369570"/>
                    <a:pt x="434340" y="375920"/>
                    <a:pt x="439420" y="382270"/>
                  </a:cubicBezTo>
                  <a:cubicBezTo>
                    <a:pt x="444500" y="387350"/>
                    <a:pt x="445770" y="398780"/>
                    <a:pt x="441960" y="405130"/>
                  </a:cubicBezTo>
                  <a:cubicBezTo>
                    <a:pt x="438150" y="412750"/>
                    <a:pt x="429260" y="420370"/>
                    <a:pt x="415290" y="421640"/>
                  </a:cubicBezTo>
                  <a:cubicBezTo>
                    <a:pt x="363220" y="422910"/>
                    <a:pt x="107950" y="288290"/>
                    <a:pt x="46990" y="242570"/>
                  </a:cubicBezTo>
                  <a:cubicBezTo>
                    <a:pt x="21590" y="223520"/>
                    <a:pt x="2540" y="209550"/>
                    <a:pt x="1270" y="193040"/>
                  </a:cubicBezTo>
                  <a:cubicBezTo>
                    <a:pt x="0" y="180340"/>
                    <a:pt x="12700" y="166370"/>
                    <a:pt x="22860" y="156210"/>
                  </a:cubicBezTo>
                  <a:cubicBezTo>
                    <a:pt x="35560" y="146050"/>
                    <a:pt x="48260" y="144780"/>
                    <a:pt x="72390" y="134620"/>
                  </a:cubicBezTo>
                  <a:cubicBezTo>
                    <a:pt x="137160" y="109220"/>
                    <a:pt x="387350" y="3810"/>
                    <a:pt x="436880" y="8890"/>
                  </a:cubicBezTo>
                  <a:cubicBezTo>
                    <a:pt x="450850" y="11430"/>
                    <a:pt x="458470" y="17780"/>
                    <a:pt x="461010" y="25400"/>
                  </a:cubicBezTo>
                  <a:cubicBezTo>
                    <a:pt x="463550" y="33020"/>
                    <a:pt x="461010" y="45720"/>
                    <a:pt x="449580" y="57150"/>
                  </a:cubicBezTo>
                  <a:cubicBezTo>
                    <a:pt x="414020" y="93980"/>
                    <a:pt x="161290" y="166370"/>
                    <a:pt x="99060" y="179070"/>
                  </a:cubicBezTo>
                  <a:cubicBezTo>
                    <a:pt x="77470" y="184150"/>
                    <a:pt x="54610" y="181610"/>
                    <a:pt x="54610" y="182880"/>
                  </a:cubicBezTo>
                  <a:cubicBezTo>
                    <a:pt x="54610" y="185420"/>
                    <a:pt x="822960" y="143510"/>
                    <a:pt x="1262380" y="132080"/>
                  </a:cubicBezTo>
                  <a:cubicBezTo>
                    <a:pt x="1790700" y="119380"/>
                    <a:pt x="2512060" y="106680"/>
                    <a:pt x="3007360" y="114300"/>
                  </a:cubicBezTo>
                  <a:cubicBezTo>
                    <a:pt x="3374390" y="120650"/>
                    <a:pt x="3877310" y="114300"/>
                    <a:pt x="3966210" y="156210"/>
                  </a:cubicBezTo>
                  <a:cubicBezTo>
                    <a:pt x="3983990" y="165100"/>
                    <a:pt x="3991610" y="175260"/>
                    <a:pt x="3991610" y="184150"/>
                  </a:cubicBezTo>
                  <a:cubicBezTo>
                    <a:pt x="3991610" y="193040"/>
                    <a:pt x="3966210" y="207010"/>
                    <a:pt x="3966210" y="2070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5702618" y="5608320"/>
            <a:ext cx="3052762" cy="2936558"/>
            <a:chOff x="0" y="0"/>
            <a:chExt cx="4070350" cy="39154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800" y="48260"/>
              <a:ext cx="3970020" cy="3846830"/>
            </a:xfrm>
            <a:custGeom>
              <a:avLst/>
              <a:gdLst/>
              <a:ahLst/>
              <a:cxnLst/>
              <a:rect r="r" b="b" t="t" l="l"/>
              <a:pathLst>
                <a:path h="3846830" w="3970020">
                  <a:moveTo>
                    <a:pt x="3939540" y="54610"/>
                  </a:moveTo>
                  <a:cubicBezTo>
                    <a:pt x="3902710" y="54610"/>
                    <a:pt x="3876040" y="93980"/>
                    <a:pt x="3817620" y="149860"/>
                  </a:cubicBezTo>
                  <a:cubicBezTo>
                    <a:pt x="3539490" y="417830"/>
                    <a:pt x="1953260" y="1951990"/>
                    <a:pt x="1405890" y="2498090"/>
                  </a:cubicBezTo>
                  <a:cubicBezTo>
                    <a:pt x="1117600" y="2785110"/>
                    <a:pt x="930910" y="2970530"/>
                    <a:pt x="753110" y="3162300"/>
                  </a:cubicBezTo>
                  <a:cubicBezTo>
                    <a:pt x="624840" y="3300730"/>
                    <a:pt x="535940" y="3425190"/>
                    <a:pt x="430530" y="3533140"/>
                  </a:cubicBezTo>
                  <a:cubicBezTo>
                    <a:pt x="341630" y="3624580"/>
                    <a:pt x="214630" y="3733800"/>
                    <a:pt x="168910" y="3774440"/>
                  </a:cubicBezTo>
                  <a:cubicBezTo>
                    <a:pt x="152400" y="3789680"/>
                    <a:pt x="148590" y="3797300"/>
                    <a:pt x="135890" y="3802380"/>
                  </a:cubicBezTo>
                  <a:cubicBezTo>
                    <a:pt x="123190" y="3808730"/>
                    <a:pt x="104140" y="3816350"/>
                    <a:pt x="92710" y="3810000"/>
                  </a:cubicBezTo>
                  <a:cubicBezTo>
                    <a:pt x="77470" y="3801110"/>
                    <a:pt x="71120" y="3769360"/>
                    <a:pt x="66040" y="3740150"/>
                  </a:cubicBezTo>
                  <a:cubicBezTo>
                    <a:pt x="58420" y="3696970"/>
                    <a:pt x="64770" y="3632200"/>
                    <a:pt x="73660" y="3571240"/>
                  </a:cubicBezTo>
                  <a:cubicBezTo>
                    <a:pt x="82550" y="3500120"/>
                    <a:pt x="104140" y="3366770"/>
                    <a:pt x="125730" y="3341370"/>
                  </a:cubicBezTo>
                  <a:cubicBezTo>
                    <a:pt x="133350" y="3333750"/>
                    <a:pt x="140970" y="3331210"/>
                    <a:pt x="147320" y="3332480"/>
                  </a:cubicBezTo>
                  <a:cubicBezTo>
                    <a:pt x="154940" y="3332480"/>
                    <a:pt x="163830" y="3337560"/>
                    <a:pt x="167640" y="3345180"/>
                  </a:cubicBezTo>
                  <a:cubicBezTo>
                    <a:pt x="173990" y="3357880"/>
                    <a:pt x="171450" y="3380740"/>
                    <a:pt x="166370" y="3412490"/>
                  </a:cubicBezTo>
                  <a:cubicBezTo>
                    <a:pt x="153670" y="3487420"/>
                    <a:pt x="1270" y="3733800"/>
                    <a:pt x="48260" y="3785870"/>
                  </a:cubicBezTo>
                  <a:cubicBezTo>
                    <a:pt x="106680" y="3846830"/>
                    <a:pt x="532130" y="3647440"/>
                    <a:pt x="599440" y="3653790"/>
                  </a:cubicBezTo>
                  <a:cubicBezTo>
                    <a:pt x="615950" y="3655060"/>
                    <a:pt x="623570" y="3657600"/>
                    <a:pt x="628650" y="3665220"/>
                  </a:cubicBezTo>
                  <a:cubicBezTo>
                    <a:pt x="632460" y="3671570"/>
                    <a:pt x="629920" y="3689350"/>
                    <a:pt x="624840" y="3695700"/>
                  </a:cubicBezTo>
                  <a:cubicBezTo>
                    <a:pt x="619760" y="3700780"/>
                    <a:pt x="608330" y="3704590"/>
                    <a:pt x="601980" y="3703320"/>
                  </a:cubicBezTo>
                  <a:cubicBezTo>
                    <a:pt x="594360" y="3702050"/>
                    <a:pt x="585470" y="3694430"/>
                    <a:pt x="582930" y="3688080"/>
                  </a:cubicBezTo>
                  <a:cubicBezTo>
                    <a:pt x="580390" y="3681730"/>
                    <a:pt x="580390" y="3670300"/>
                    <a:pt x="584200" y="3663950"/>
                  </a:cubicBezTo>
                  <a:cubicBezTo>
                    <a:pt x="588010" y="3658870"/>
                    <a:pt x="598170" y="3652520"/>
                    <a:pt x="605790" y="3652520"/>
                  </a:cubicBezTo>
                  <a:cubicBezTo>
                    <a:pt x="613410" y="3652520"/>
                    <a:pt x="628650" y="3662680"/>
                    <a:pt x="629920" y="3670300"/>
                  </a:cubicBezTo>
                  <a:cubicBezTo>
                    <a:pt x="632460" y="3679190"/>
                    <a:pt x="626110" y="3691890"/>
                    <a:pt x="612140" y="3702050"/>
                  </a:cubicBezTo>
                  <a:cubicBezTo>
                    <a:pt x="560070" y="3741420"/>
                    <a:pt x="220980" y="3802380"/>
                    <a:pt x="116840" y="3813810"/>
                  </a:cubicBezTo>
                  <a:cubicBezTo>
                    <a:pt x="68580" y="3818890"/>
                    <a:pt x="30480" y="3827780"/>
                    <a:pt x="12700" y="3815080"/>
                  </a:cubicBezTo>
                  <a:cubicBezTo>
                    <a:pt x="1270" y="3806190"/>
                    <a:pt x="0" y="3789680"/>
                    <a:pt x="0" y="3770630"/>
                  </a:cubicBezTo>
                  <a:cubicBezTo>
                    <a:pt x="2540" y="3727450"/>
                    <a:pt x="49530" y="3639820"/>
                    <a:pt x="69850" y="3569970"/>
                  </a:cubicBezTo>
                  <a:cubicBezTo>
                    <a:pt x="91440" y="3496310"/>
                    <a:pt x="101600" y="3366770"/>
                    <a:pt x="125730" y="3341370"/>
                  </a:cubicBezTo>
                  <a:cubicBezTo>
                    <a:pt x="134620" y="3332480"/>
                    <a:pt x="146050" y="3331210"/>
                    <a:pt x="153670" y="3333750"/>
                  </a:cubicBezTo>
                  <a:cubicBezTo>
                    <a:pt x="161290" y="3336290"/>
                    <a:pt x="167640" y="3343910"/>
                    <a:pt x="171450" y="3356610"/>
                  </a:cubicBezTo>
                  <a:cubicBezTo>
                    <a:pt x="180340" y="3399790"/>
                    <a:pt x="124460" y="3580130"/>
                    <a:pt x="114300" y="3655060"/>
                  </a:cubicBezTo>
                  <a:cubicBezTo>
                    <a:pt x="107950" y="3699510"/>
                    <a:pt x="96520" y="3757930"/>
                    <a:pt x="105410" y="3761740"/>
                  </a:cubicBezTo>
                  <a:cubicBezTo>
                    <a:pt x="110490" y="3764280"/>
                    <a:pt x="119380" y="3750310"/>
                    <a:pt x="133350" y="3738880"/>
                  </a:cubicBezTo>
                  <a:cubicBezTo>
                    <a:pt x="175260" y="3700780"/>
                    <a:pt x="303530" y="3590290"/>
                    <a:pt x="392430" y="3498850"/>
                  </a:cubicBezTo>
                  <a:cubicBezTo>
                    <a:pt x="497840" y="3390900"/>
                    <a:pt x="588010" y="3266440"/>
                    <a:pt x="717550" y="3125470"/>
                  </a:cubicBezTo>
                  <a:cubicBezTo>
                    <a:pt x="895350" y="2933700"/>
                    <a:pt x="1112520" y="2716530"/>
                    <a:pt x="1370330" y="2461260"/>
                  </a:cubicBezTo>
                  <a:cubicBezTo>
                    <a:pt x="1731010" y="2104390"/>
                    <a:pt x="2287270" y="1583690"/>
                    <a:pt x="2687320" y="1192530"/>
                  </a:cubicBezTo>
                  <a:cubicBezTo>
                    <a:pt x="3026410" y="861060"/>
                    <a:pt x="3406140" y="477520"/>
                    <a:pt x="3620770" y="269240"/>
                  </a:cubicBezTo>
                  <a:cubicBezTo>
                    <a:pt x="3732530" y="161290"/>
                    <a:pt x="3826510" y="64770"/>
                    <a:pt x="3877310" y="26670"/>
                  </a:cubicBezTo>
                  <a:cubicBezTo>
                    <a:pt x="3896360" y="12700"/>
                    <a:pt x="3906520" y="5080"/>
                    <a:pt x="3920490" y="2540"/>
                  </a:cubicBezTo>
                  <a:cubicBezTo>
                    <a:pt x="3931920" y="0"/>
                    <a:pt x="3945890" y="0"/>
                    <a:pt x="3953510" y="5080"/>
                  </a:cubicBezTo>
                  <a:cubicBezTo>
                    <a:pt x="3961130" y="11430"/>
                    <a:pt x="3970020" y="27940"/>
                    <a:pt x="3967480" y="35560"/>
                  </a:cubicBezTo>
                  <a:cubicBezTo>
                    <a:pt x="3966210" y="44450"/>
                    <a:pt x="3939540" y="54610"/>
                    <a:pt x="3939540" y="546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478328" y="5470208"/>
            <a:ext cx="2970848" cy="2852738"/>
            <a:chOff x="0" y="0"/>
            <a:chExt cx="3961130" cy="38036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6990" y="50800"/>
              <a:ext cx="3863340" cy="3702050"/>
            </a:xfrm>
            <a:custGeom>
              <a:avLst/>
              <a:gdLst/>
              <a:ahLst/>
              <a:cxnLst/>
              <a:rect r="r" b="b" t="t" l="l"/>
              <a:pathLst>
                <a:path h="3702050" w="3863340">
                  <a:moveTo>
                    <a:pt x="52070" y="15240"/>
                  </a:moveTo>
                  <a:cubicBezTo>
                    <a:pt x="130810" y="134620"/>
                    <a:pt x="293370" y="302260"/>
                    <a:pt x="445770" y="462280"/>
                  </a:cubicBezTo>
                  <a:cubicBezTo>
                    <a:pt x="685800" y="713740"/>
                    <a:pt x="1052830" y="1094740"/>
                    <a:pt x="1386840" y="1417320"/>
                  </a:cubicBezTo>
                  <a:cubicBezTo>
                    <a:pt x="1748790" y="1766570"/>
                    <a:pt x="2198370" y="2152650"/>
                    <a:pt x="2543810" y="2481580"/>
                  </a:cubicBezTo>
                  <a:cubicBezTo>
                    <a:pt x="2832100" y="2754630"/>
                    <a:pt x="3101340" y="3045460"/>
                    <a:pt x="3324860" y="3247390"/>
                  </a:cubicBezTo>
                  <a:cubicBezTo>
                    <a:pt x="3481070" y="3388360"/>
                    <a:pt x="3695700" y="3528060"/>
                    <a:pt x="3738880" y="3590290"/>
                  </a:cubicBezTo>
                  <a:cubicBezTo>
                    <a:pt x="3750310" y="3606800"/>
                    <a:pt x="3754120" y="3619500"/>
                    <a:pt x="3751580" y="3629660"/>
                  </a:cubicBezTo>
                  <a:cubicBezTo>
                    <a:pt x="3749040" y="3639820"/>
                    <a:pt x="3735070" y="3647440"/>
                    <a:pt x="3724910" y="3649980"/>
                  </a:cubicBezTo>
                  <a:cubicBezTo>
                    <a:pt x="3713480" y="3653790"/>
                    <a:pt x="3704590" y="3652520"/>
                    <a:pt x="3686810" y="3648710"/>
                  </a:cubicBezTo>
                  <a:cubicBezTo>
                    <a:pt x="3636010" y="3641090"/>
                    <a:pt x="3458210" y="3596640"/>
                    <a:pt x="3411220" y="3564890"/>
                  </a:cubicBezTo>
                  <a:cubicBezTo>
                    <a:pt x="3392170" y="3552190"/>
                    <a:pt x="3375660" y="3535680"/>
                    <a:pt x="3376930" y="3524250"/>
                  </a:cubicBezTo>
                  <a:cubicBezTo>
                    <a:pt x="3378200" y="3515360"/>
                    <a:pt x="3390900" y="3503930"/>
                    <a:pt x="3406140" y="3501390"/>
                  </a:cubicBezTo>
                  <a:cubicBezTo>
                    <a:pt x="3442970" y="3496310"/>
                    <a:pt x="3543300" y="3562350"/>
                    <a:pt x="3615690" y="3587750"/>
                  </a:cubicBezTo>
                  <a:cubicBezTo>
                    <a:pt x="3690620" y="3614420"/>
                    <a:pt x="3818890" y="3632200"/>
                    <a:pt x="3848100" y="3653790"/>
                  </a:cubicBezTo>
                  <a:cubicBezTo>
                    <a:pt x="3858260" y="3660140"/>
                    <a:pt x="3862070" y="3665220"/>
                    <a:pt x="3862070" y="3672840"/>
                  </a:cubicBezTo>
                  <a:cubicBezTo>
                    <a:pt x="3863340" y="3679190"/>
                    <a:pt x="3859530" y="3690620"/>
                    <a:pt x="3854450" y="3694430"/>
                  </a:cubicBezTo>
                  <a:cubicBezTo>
                    <a:pt x="3849370" y="3699510"/>
                    <a:pt x="3839210" y="3702050"/>
                    <a:pt x="3831590" y="3700780"/>
                  </a:cubicBezTo>
                  <a:cubicBezTo>
                    <a:pt x="3822700" y="3699510"/>
                    <a:pt x="3817620" y="3694430"/>
                    <a:pt x="3806190" y="3683000"/>
                  </a:cubicBezTo>
                  <a:cubicBezTo>
                    <a:pt x="3771900" y="3647440"/>
                    <a:pt x="3671570" y="3488690"/>
                    <a:pt x="3634740" y="3431540"/>
                  </a:cubicBezTo>
                  <a:cubicBezTo>
                    <a:pt x="3615690" y="3401060"/>
                    <a:pt x="3595370" y="3380740"/>
                    <a:pt x="3592830" y="3362960"/>
                  </a:cubicBezTo>
                  <a:cubicBezTo>
                    <a:pt x="3591560" y="3354070"/>
                    <a:pt x="3594100" y="3345180"/>
                    <a:pt x="3599180" y="3340100"/>
                  </a:cubicBezTo>
                  <a:cubicBezTo>
                    <a:pt x="3602990" y="3335020"/>
                    <a:pt x="3614420" y="3331210"/>
                    <a:pt x="3620770" y="3332480"/>
                  </a:cubicBezTo>
                  <a:cubicBezTo>
                    <a:pt x="3628390" y="3332480"/>
                    <a:pt x="3637280" y="3340100"/>
                    <a:pt x="3639820" y="3346450"/>
                  </a:cubicBezTo>
                  <a:cubicBezTo>
                    <a:pt x="3643630" y="3352800"/>
                    <a:pt x="3643630" y="3364230"/>
                    <a:pt x="3639820" y="3369310"/>
                  </a:cubicBezTo>
                  <a:cubicBezTo>
                    <a:pt x="3636010" y="3375660"/>
                    <a:pt x="3627120" y="3382010"/>
                    <a:pt x="3619500" y="3382010"/>
                  </a:cubicBezTo>
                  <a:cubicBezTo>
                    <a:pt x="3611880" y="3383280"/>
                    <a:pt x="3601720" y="3379470"/>
                    <a:pt x="3597910" y="3373120"/>
                  </a:cubicBezTo>
                  <a:cubicBezTo>
                    <a:pt x="3592830" y="3365500"/>
                    <a:pt x="3596640" y="3341370"/>
                    <a:pt x="3602990" y="3336290"/>
                  </a:cubicBezTo>
                  <a:cubicBezTo>
                    <a:pt x="3609340" y="3331210"/>
                    <a:pt x="3620770" y="3329940"/>
                    <a:pt x="3633470" y="3337560"/>
                  </a:cubicBezTo>
                  <a:cubicBezTo>
                    <a:pt x="3679190" y="3361690"/>
                    <a:pt x="3850640" y="3615690"/>
                    <a:pt x="3860800" y="3666490"/>
                  </a:cubicBezTo>
                  <a:cubicBezTo>
                    <a:pt x="3863340" y="3680460"/>
                    <a:pt x="3860800" y="3689350"/>
                    <a:pt x="3854450" y="3694430"/>
                  </a:cubicBezTo>
                  <a:cubicBezTo>
                    <a:pt x="3848100" y="3700780"/>
                    <a:pt x="3836670" y="3699510"/>
                    <a:pt x="3821430" y="3698240"/>
                  </a:cubicBezTo>
                  <a:cubicBezTo>
                    <a:pt x="3779520" y="3694430"/>
                    <a:pt x="3669030" y="3660140"/>
                    <a:pt x="3596640" y="3634740"/>
                  </a:cubicBezTo>
                  <a:cubicBezTo>
                    <a:pt x="3526790" y="3610610"/>
                    <a:pt x="3395980" y="3571240"/>
                    <a:pt x="3393440" y="3548380"/>
                  </a:cubicBezTo>
                  <a:cubicBezTo>
                    <a:pt x="3392170" y="3536950"/>
                    <a:pt x="3413760" y="3521710"/>
                    <a:pt x="3432810" y="3519170"/>
                  </a:cubicBezTo>
                  <a:cubicBezTo>
                    <a:pt x="3468370" y="3514090"/>
                    <a:pt x="3552190" y="3567430"/>
                    <a:pt x="3604260" y="3580130"/>
                  </a:cubicBezTo>
                  <a:cubicBezTo>
                    <a:pt x="3646170" y="3591560"/>
                    <a:pt x="3712210" y="3585210"/>
                    <a:pt x="3718560" y="3599180"/>
                  </a:cubicBezTo>
                  <a:cubicBezTo>
                    <a:pt x="3722370" y="3606800"/>
                    <a:pt x="3714750" y="3625850"/>
                    <a:pt x="3704590" y="3628390"/>
                  </a:cubicBezTo>
                  <a:cubicBezTo>
                    <a:pt x="3665220" y="3636010"/>
                    <a:pt x="3475990" y="3451860"/>
                    <a:pt x="3329940" y="3321050"/>
                  </a:cubicBezTo>
                  <a:cubicBezTo>
                    <a:pt x="3105150" y="3120390"/>
                    <a:pt x="2807970" y="2801620"/>
                    <a:pt x="2509520" y="2518410"/>
                  </a:cubicBezTo>
                  <a:cubicBezTo>
                    <a:pt x="2159000" y="2185670"/>
                    <a:pt x="1713230" y="1803400"/>
                    <a:pt x="1351280" y="1452880"/>
                  </a:cubicBezTo>
                  <a:cubicBezTo>
                    <a:pt x="1016000" y="1130300"/>
                    <a:pt x="648970" y="749300"/>
                    <a:pt x="407670" y="496570"/>
                  </a:cubicBezTo>
                  <a:cubicBezTo>
                    <a:pt x="254000" y="334010"/>
                    <a:pt x="92710" y="176530"/>
                    <a:pt x="36830" y="91440"/>
                  </a:cubicBezTo>
                  <a:cubicBezTo>
                    <a:pt x="16510" y="59690"/>
                    <a:pt x="0" y="33020"/>
                    <a:pt x="3810" y="17780"/>
                  </a:cubicBezTo>
                  <a:cubicBezTo>
                    <a:pt x="6350" y="8890"/>
                    <a:pt x="19050" y="0"/>
                    <a:pt x="26670" y="0"/>
                  </a:cubicBezTo>
                  <a:cubicBezTo>
                    <a:pt x="34290" y="0"/>
                    <a:pt x="52070" y="15240"/>
                    <a:pt x="52070" y="152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5798820" y="1635442"/>
            <a:ext cx="2759392" cy="2811780"/>
            <a:chOff x="0" y="0"/>
            <a:chExt cx="3679190" cy="3749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36830" y="46990"/>
              <a:ext cx="3592830" cy="3655060"/>
            </a:xfrm>
            <a:custGeom>
              <a:avLst/>
              <a:gdLst/>
              <a:ahLst/>
              <a:cxnLst/>
              <a:rect r="r" b="b" t="t" l="l"/>
              <a:pathLst>
                <a:path h="3655060" w="3592830">
                  <a:moveTo>
                    <a:pt x="3547110" y="3643630"/>
                  </a:moveTo>
                  <a:cubicBezTo>
                    <a:pt x="3299460" y="3341370"/>
                    <a:pt x="3064510" y="3089910"/>
                    <a:pt x="2904490" y="2932430"/>
                  </a:cubicBezTo>
                  <a:cubicBezTo>
                    <a:pt x="2771140" y="2801620"/>
                    <a:pt x="2663190" y="2721610"/>
                    <a:pt x="2523490" y="2585720"/>
                  </a:cubicBezTo>
                  <a:cubicBezTo>
                    <a:pt x="2343150" y="2409190"/>
                    <a:pt x="2125980" y="2161540"/>
                    <a:pt x="1921510" y="1957070"/>
                  </a:cubicBezTo>
                  <a:cubicBezTo>
                    <a:pt x="1719580" y="1755140"/>
                    <a:pt x="1510030" y="1555750"/>
                    <a:pt x="1304290" y="1365250"/>
                  </a:cubicBezTo>
                  <a:cubicBezTo>
                    <a:pt x="1107440" y="1182370"/>
                    <a:pt x="868680" y="995680"/>
                    <a:pt x="711200" y="836930"/>
                  </a:cubicBezTo>
                  <a:cubicBezTo>
                    <a:pt x="596900" y="721360"/>
                    <a:pt x="523240" y="629920"/>
                    <a:pt x="433070" y="518160"/>
                  </a:cubicBezTo>
                  <a:cubicBezTo>
                    <a:pt x="339090" y="403860"/>
                    <a:pt x="201930" y="199390"/>
                    <a:pt x="160020" y="156210"/>
                  </a:cubicBezTo>
                  <a:cubicBezTo>
                    <a:pt x="149860" y="144780"/>
                    <a:pt x="143510" y="134620"/>
                    <a:pt x="137160" y="137160"/>
                  </a:cubicBezTo>
                  <a:cubicBezTo>
                    <a:pt x="114300" y="148590"/>
                    <a:pt x="154940" y="490220"/>
                    <a:pt x="134620" y="549910"/>
                  </a:cubicBezTo>
                  <a:cubicBezTo>
                    <a:pt x="128270" y="568960"/>
                    <a:pt x="118110" y="581660"/>
                    <a:pt x="109220" y="582930"/>
                  </a:cubicBezTo>
                  <a:cubicBezTo>
                    <a:pt x="101600" y="584200"/>
                    <a:pt x="91440" y="576580"/>
                    <a:pt x="82550" y="562610"/>
                  </a:cubicBezTo>
                  <a:cubicBezTo>
                    <a:pt x="52070" y="508000"/>
                    <a:pt x="0" y="165100"/>
                    <a:pt x="13970" y="81280"/>
                  </a:cubicBezTo>
                  <a:cubicBezTo>
                    <a:pt x="20320" y="49530"/>
                    <a:pt x="30480" y="31750"/>
                    <a:pt x="46990" y="19050"/>
                  </a:cubicBezTo>
                  <a:cubicBezTo>
                    <a:pt x="62230" y="6350"/>
                    <a:pt x="85090" y="6350"/>
                    <a:pt x="110490" y="3810"/>
                  </a:cubicBezTo>
                  <a:cubicBezTo>
                    <a:pt x="148590" y="0"/>
                    <a:pt x="198120" y="3810"/>
                    <a:pt x="255270" y="12700"/>
                  </a:cubicBezTo>
                  <a:cubicBezTo>
                    <a:pt x="336550" y="25400"/>
                    <a:pt x="509270" y="64770"/>
                    <a:pt x="548640" y="90170"/>
                  </a:cubicBezTo>
                  <a:cubicBezTo>
                    <a:pt x="560070" y="99060"/>
                    <a:pt x="567690" y="106680"/>
                    <a:pt x="567690" y="115570"/>
                  </a:cubicBezTo>
                  <a:cubicBezTo>
                    <a:pt x="566420" y="123190"/>
                    <a:pt x="548640" y="139700"/>
                    <a:pt x="541020" y="140970"/>
                  </a:cubicBezTo>
                  <a:cubicBezTo>
                    <a:pt x="533400" y="140970"/>
                    <a:pt x="523240" y="134620"/>
                    <a:pt x="519430" y="128270"/>
                  </a:cubicBezTo>
                  <a:cubicBezTo>
                    <a:pt x="516890" y="121920"/>
                    <a:pt x="515620" y="110490"/>
                    <a:pt x="518160" y="104140"/>
                  </a:cubicBezTo>
                  <a:cubicBezTo>
                    <a:pt x="521970" y="97790"/>
                    <a:pt x="530860" y="91440"/>
                    <a:pt x="537210" y="90170"/>
                  </a:cubicBezTo>
                  <a:cubicBezTo>
                    <a:pt x="544830" y="88900"/>
                    <a:pt x="554990" y="92710"/>
                    <a:pt x="560070" y="97790"/>
                  </a:cubicBezTo>
                  <a:cubicBezTo>
                    <a:pt x="565150" y="102870"/>
                    <a:pt x="568960" y="114300"/>
                    <a:pt x="566420" y="120650"/>
                  </a:cubicBezTo>
                  <a:cubicBezTo>
                    <a:pt x="563880" y="128270"/>
                    <a:pt x="556260" y="137160"/>
                    <a:pt x="543560" y="140970"/>
                  </a:cubicBezTo>
                  <a:cubicBezTo>
                    <a:pt x="500380" y="149860"/>
                    <a:pt x="318770" y="76200"/>
                    <a:pt x="247650" y="62230"/>
                  </a:cubicBezTo>
                  <a:cubicBezTo>
                    <a:pt x="208280" y="55880"/>
                    <a:pt x="185420" y="53340"/>
                    <a:pt x="154940" y="53340"/>
                  </a:cubicBezTo>
                  <a:cubicBezTo>
                    <a:pt x="125730" y="53340"/>
                    <a:pt x="87630" y="40640"/>
                    <a:pt x="69850" y="62230"/>
                  </a:cubicBezTo>
                  <a:cubicBezTo>
                    <a:pt x="30480" y="113030"/>
                    <a:pt x="127000" y="459740"/>
                    <a:pt x="130810" y="524510"/>
                  </a:cubicBezTo>
                  <a:cubicBezTo>
                    <a:pt x="132080" y="541020"/>
                    <a:pt x="134620" y="554990"/>
                    <a:pt x="130810" y="556260"/>
                  </a:cubicBezTo>
                  <a:cubicBezTo>
                    <a:pt x="127000" y="558800"/>
                    <a:pt x="115570" y="537210"/>
                    <a:pt x="106680" y="535940"/>
                  </a:cubicBezTo>
                  <a:cubicBezTo>
                    <a:pt x="99060" y="534670"/>
                    <a:pt x="90170" y="551180"/>
                    <a:pt x="83820" y="547370"/>
                  </a:cubicBezTo>
                  <a:cubicBezTo>
                    <a:pt x="59690" y="532130"/>
                    <a:pt x="76200" y="184150"/>
                    <a:pt x="90170" y="127000"/>
                  </a:cubicBezTo>
                  <a:cubicBezTo>
                    <a:pt x="93980" y="110490"/>
                    <a:pt x="96520" y="104140"/>
                    <a:pt x="104140" y="97790"/>
                  </a:cubicBezTo>
                  <a:cubicBezTo>
                    <a:pt x="110490" y="90170"/>
                    <a:pt x="121920" y="83820"/>
                    <a:pt x="133350" y="85090"/>
                  </a:cubicBezTo>
                  <a:cubicBezTo>
                    <a:pt x="151130" y="86360"/>
                    <a:pt x="171450" y="99060"/>
                    <a:pt x="196850" y="120650"/>
                  </a:cubicBezTo>
                  <a:cubicBezTo>
                    <a:pt x="260350" y="177800"/>
                    <a:pt x="373380" y="365760"/>
                    <a:pt x="471170" y="485140"/>
                  </a:cubicBezTo>
                  <a:cubicBezTo>
                    <a:pt x="572770" y="609600"/>
                    <a:pt x="670560" y="726440"/>
                    <a:pt x="797560" y="853440"/>
                  </a:cubicBezTo>
                  <a:cubicBezTo>
                    <a:pt x="951230" y="1005840"/>
                    <a:pt x="1155700" y="1159510"/>
                    <a:pt x="1339850" y="1329690"/>
                  </a:cubicBezTo>
                  <a:cubicBezTo>
                    <a:pt x="1541780" y="1513840"/>
                    <a:pt x="1756410" y="1718310"/>
                    <a:pt x="1958340" y="1921510"/>
                  </a:cubicBezTo>
                  <a:cubicBezTo>
                    <a:pt x="2162810" y="2124710"/>
                    <a:pt x="2378710" y="2372360"/>
                    <a:pt x="2559050" y="2548890"/>
                  </a:cubicBezTo>
                  <a:cubicBezTo>
                    <a:pt x="2698750" y="2684780"/>
                    <a:pt x="2805430" y="2763520"/>
                    <a:pt x="2942590" y="2898140"/>
                  </a:cubicBezTo>
                  <a:cubicBezTo>
                    <a:pt x="3111500" y="3065780"/>
                    <a:pt x="3385820" y="3356610"/>
                    <a:pt x="3492500" y="3484880"/>
                  </a:cubicBezTo>
                  <a:cubicBezTo>
                    <a:pt x="3540760" y="3543300"/>
                    <a:pt x="3586480" y="3589020"/>
                    <a:pt x="3591560" y="3618230"/>
                  </a:cubicBezTo>
                  <a:cubicBezTo>
                    <a:pt x="3592830" y="3632200"/>
                    <a:pt x="3587750" y="3646170"/>
                    <a:pt x="3580130" y="3649980"/>
                  </a:cubicBezTo>
                  <a:cubicBezTo>
                    <a:pt x="3572510" y="3655060"/>
                    <a:pt x="3547110" y="3643630"/>
                    <a:pt x="3547110" y="36436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5169218" y="1172527"/>
            <a:ext cx="298132" cy="470535"/>
            <a:chOff x="0" y="0"/>
            <a:chExt cx="397510" cy="6273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8260" y="43180"/>
              <a:ext cx="299720" cy="534670"/>
            </a:xfrm>
            <a:custGeom>
              <a:avLst/>
              <a:gdLst/>
              <a:ahLst/>
              <a:cxnLst/>
              <a:rect r="r" b="b" t="t" l="l"/>
              <a:pathLst>
                <a:path h="534670" w="299720">
                  <a:moveTo>
                    <a:pt x="297180" y="40640"/>
                  </a:moveTo>
                  <a:cubicBezTo>
                    <a:pt x="123190" y="344170"/>
                    <a:pt x="78740" y="497840"/>
                    <a:pt x="45720" y="524510"/>
                  </a:cubicBezTo>
                  <a:cubicBezTo>
                    <a:pt x="34290" y="533400"/>
                    <a:pt x="21590" y="534670"/>
                    <a:pt x="15240" y="530860"/>
                  </a:cubicBezTo>
                  <a:cubicBezTo>
                    <a:pt x="7620" y="527050"/>
                    <a:pt x="0" y="502920"/>
                    <a:pt x="3810" y="495300"/>
                  </a:cubicBezTo>
                  <a:cubicBezTo>
                    <a:pt x="7620" y="488950"/>
                    <a:pt x="31750" y="481330"/>
                    <a:pt x="39370" y="486410"/>
                  </a:cubicBezTo>
                  <a:cubicBezTo>
                    <a:pt x="46990" y="490220"/>
                    <a:pt x="50800" y="514350"/>
                    <a:pt x="46990" y="521970"/>
                  </a:cubicBezTo>
                  <a:cubicBezTo>
                    <a:pt x="43180" y="529590"/>
                    <a:pt x="25400" y="534670"/>
                    <a:pt x="17780" y="532130"/>
                  </a:cubicBezTo>
                  <a:cubicBezTo>
                    <a:pt x="10160" y="528320"/>
                    <a:pt x="2540" y="514350"/>
                    <a:pt x="2540" y="497840"/>
                  </a:cubicBezTo>
                  <a:cubicBezTo>
                    <a:pt x="2540" y="452120"/>
                    <a:pt x="78740" y="320040"/>
                    <a:pt x="123190" y="236220"/>
                  </a:cubicBezTo>
                  <a:cubicBezTo>
                    <a:pt x="165100" y="156210"/>
                    <a:pt x="223520" y="27940"/>
                    <a:pt x="259080" y="7620"/>
                  </a:cubicBezTo>
                  <a:cubicBezTo>
                    <a:pt x="271780" y="0"/>
                    <a:pt x="287020" y="1270"/>
                    <a:pt x="293370" y="7620"/>
                  </a:cubicBezTo>
                  <a:cubicBezTo>
                    <a:pt x="299720" y="12700"/>
                    <a:pt x="297180" y="40640"/>
                    <a:pt x="297180" y="406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5173028" y="1163002"/>
            <a:ext cx="472440" cy="505778"/>
            <a:chOff x="0" y="0"/>
            <a:chExt cx="629920" cy="6743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6990" y="45720"/>
              <a:ext cx="534670" cy="585470"/>
            </a:xfrm>
            <a:custGeom>
              <a:avLst/>
              <a:gdLst/>
              <a:ahLst/>
              <a:cxnLst/>
              <a:rect r="r" b="b" t="t" l="l"/>
              <a:pathLst>
                <a:path h="585470" w="534670">
                  <a:moveTo>
                    <a:pt x="140970" y="64770"/>
                  </a:moveTo>
                  <a:cubicBezTo>
                    <a:pt x="215900" y="0"/>
                    <a:pt x="228600" y="2540"/>
                    <a:pt x="240030" y="6350"/>
                  </a:cubicBezTo>
                  <a:cubicBezTo>
                    <a:pt x="254000" y="10160"/>
                    <a:pt x="265430" y="19050"/>
                    <a:pt x="278130" y="30480"/>
                  </a:cubicBezTo>
                  <a:cubicBezTo>
                    <a:pt x="295910" y="46990"/>
                    <a:pt x="311150" y="68580"/>
                    <a:pt x="332740" y="104140"/>
                  </a:cubicBezTo>
                  <a:cubicBezTo>
                    <a:pt x="378460" y="177800"/>
                    <a:pt x="486410" y="388620"/>
                    <a:pt x="514350" y="463550"/>
                  </a:cubicBezTo>
                  <a:cubicBezTo>
                    <a:pt x="525780" y="495300"/>
                    <a:pt x="534670" y="515620"/>
                    <a:pt x="530860" y="534670"/>
                  </a:cubicBezTo>
                  <a:cubicBezTo>
                    <a:pt x="529590" y="547370"/>
                    <a:pt x="520700" y="557530"/>
                    <a:pt x="510540" y="565150"/>
                  </a:cubicBezTo>
                  <a:cubicBezTo>
                    <a:pt x="500380" y="572770"/>
                    <a:pt x="490220" y="575310"/>
                    <a:pt x="467360" y="577850"/>
                  </a:cubicBezTo>
                  <a:cubicBezTo>
                    <a:pt x="396240" y="585470"/>
                    <a:pt x="38100" y="568960"/>
                    <a:pt x="6350" y="537210"/>
                  </a:cubicBezTo>
                  <a:cubicBezTo>
                    <a:pt x="0" y="530860"/>
                    <a:pt x="1270" y="520700"/>
                    <a:pt x="3810" y="514350"/>
                  </a:cubicBezTo>
                  <a:cubicBezTo>
                    <a:pt x="7620" y="508000"/>
                    <a:pt x="15240" y="500380"/>
                    <a:pt x="22860" y="499110"/>
                  </a:cubicBezTo>
                  <a:cubicBezTo>
                    <a:pt x="29210" y="497840"/>
                    <a:pt x="40640" y="500380"/>
                    <a:pt x="45720" y="505460"/>
                  </a:cubicBezTo>
                  <a:cubicBezTo>
                    <a:pt x="50800" y="511810"/>
                    <a:pt x="53340" y="528320"/>
                    <a:pt x="50800" y="535940"/>
                  </a:cubicBezTo>
                  <a:cubicBezTo>
                    <a:pt x="46990" y="542290"/>
                    <a:pt x="36830" y="548640"/>
                    <a:pt x="30480" y="548640"/>
                  </a:cubicBezTo>
                  <a:cubicBezTo>
                    <a:pt x="22860" y="549910"/>
                    <a:pt x="12700" y="544830"/>
                    <a:pt x="8890" y="539750"/>
                  </a:cubicBezTo>
                  <a:cubicBezTo>
                    <a:pt x="3810" y="534670"/>
                    <a:pt x="1270" y="523240"/>
                    <a:pt x="3810" y="516890"/>
                  </a:cubicBezTo>
                  <a:cubicBezTo>
                    <a:pt x="6350" y="509270"/>
                    <a:pt x="13970" y="502920"/>
                    <a:pt x="27940" y="497840"/>
                  </a:cubicBezTo>
                  <a:cubicBezTo>
                    <a:pt x="83820" y="481330"/>
                    <a:pt x="441960" y="571500"/>
                    <a:pt x="478790" y="515620"/>
                  </a:cubicBezTo>
                  <a:cubicBezTo>
                    <a:pt x="506730" y="476250"/>
                    <a:pt x="422910" y="375920"/>
                    <a:pt x="387350" y="304800"/>
                  </a:cubicBezTo>
                  <a:cubicBezTo>
                    <a:pt x="346710" y="227330"/>
                    <a:pt x="283210" y="99060"/>
                    <a:pt x="247650" y="71120"/>
                  </a:cubicBezTo>
                  <a:cubicBezTo>
                    <a:pt x="233680" y="59690"/>
                    <a:pt x="223520" y="57150"/>
                    <a:pt x="210820" y="59690"/>
                  </a:cubicBezTo>
                  <a:cubicBezTo>
                    <a:pt x="194310" y="63500"/>
                    <a:pt x="172720" y="105410"/>
                    <a:pt x="158750" y="106680"/>
                  </a:cubicBezTo>
                  <a:cubicBezTo>
                    <a:pt x="151130" y="106680"/>
                    <a:pt x="142240" y="100330"/>
                    <a:pt x="138430" y="93980"/>
                  </a:cubicBezTo>
                  <a:cubicBezTo>
                    <a:pt x="135890" y="86360"/>
                    <a:pt x="140970" y="64770"/>
                    <a:pt x="140970" y="647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8872538" y="923925"/>
            <a:ext cx="309562" cy="448628"/>
            <a:chOff x="0" y="0"/>
            <a:chExt cx="412750" cy="59817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49530"/>
              <a:ext cx="317500" cy="501650"/>
            </a:xfrm>
            <a:custGeom>
              <a:avLst/>
              <a:gdLst/>
              <a:ahLst/>
              <a:cxnLst/>
              <a:rect r="r" b="b" t="t" l="l"/>
              <a:pathLst>
                <a:path h="501650" w="317500">
                  <a:moveTo>
                    <a:pt x="306070" y="45720"/>
                  </a:moveTo>
                  <a:cubicBezTo>
                    <a:pt x="165100" y="223520"/>
                    <a:pt x="87630" y="467360"/>
                    <a:pt x="43180" y="494030"/>
                  </a:cubicBezTo>
                  <a:cubicBezTo>
                    <a:pt x="29210" y="501650"/>
                    <a:pt x="12700" y="499110"/>
                    <a:pt x="6350" y="492760"/>
                  </a:cubicBezTo>
                  <a:cubicBezTo>
                    <a:pt x="1270" y="487680"/>
                    <a:pt x="0" y="469900"/>
                    <a:pt x="3810" y="462280"/>
                  </a:cubicBezTo>
                  <a:cubicBezTo>
                    <a:pt x="7620" y="455930"/>
                    <a:pt x="17780" y="450850"/>
                    <a:pt x="24130" y="450850"/>
                  </a:cubicBezTo>
                  <a:cubicBezTo>
                    <a:pt x="31750" y="450850"/>
                    <a:pt x="43180" y="454660"/>
                    <a:pt x="45720" y="461010"/>
                  </a:cubicBezTo>
                  <a:cubicBezTo>
                    <a:pt x="49530" y="468630"/>
                    <a:pt x="45720" y="491490"/>
                    <a:pt x="39370" y="497840"/>
                  </a:cubicBezTo>
                  <a:cubicBezTo>
                    <a:pt x="33020" y="501650"/>
                    <a:pt x="13970" y="500380"/>
                    <a:pt x="8890" y="495300"/>
                  </a:cubicBezTo>
                  <a:cubicBezTo>
                    <a:pt x="2540" y="488950"/>
                    <a:pt x="0" y="480060"/>
                    <a:pt x="2540" y="464820"/>
                  </a:cubicBezTo>
                  <a:cubicBezTo>
                    <a:pt x="10160" y="411480"/>
                    <a:pt x="129540" y="191770"/>
                    <a:pt x="175260" y="116840"/>
                  </a:cubicBezTo>
                  <a:cubicBezTo>
                    <a:pt x="199390" y="78740"/>
                    <a:pt x="217170" y="53340"/>
                    <a:pt x="237490" y="33020"/>
                  </a:cubicBezTo>
                  <a:cubicBezTo>
                    <a:pt x="252730" y="19050"/>
                    <a:pt x="266700" y="3810"/>
                    <a:pt x="280670" y="1270"/>
                  </a:cubicBezTo>
                  <a:cubicBezTo>
                    <a:pt x="292100" y="0"/>
                    <a:pt x="308610" y="5080"/>
                    <a:pt x="312420" y="11430"/>
                  </a:cubicBezTo>
                  <a:cubicBezTo>
                    <a:pt x="317500" y="19050"/>
                    <a:pt x="306070" y="45720"/>
                    <a:pt x="306070" y="457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8917305" y="929640"/>
            <a:ext cx="418147" cy="469582"/>
            <a:chOff x="0" y="0"/>
            <a:chExt cx="557530" cy="62611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530" y="53340"/>
              <a:ext cx="461010" cy="530860"/>
            </a:xfrm>
            <a:custGeom>
              <a:avLst/>
              <a:gdLst/>
              <a:ahLst/>
              <a:cxnLst/>
              <a:rect r="r" b="b" t="t" l="l"/>
              <a:pathLst>
                <a:path h="530860" w="461010">
                  <a:moveTo>
                    <a:pt x="140970" y="12700"/>
                  </a:moveTo>
                  <a:cubicBezTo>
                    <a:pt x="226060" y="0"/>
                    <a:pt x="237490" y="6350"/>
                    <a:pt x="247650" y="13970"/>
                  </a:cubicBezTo>
                  <a:cubicBezTo>
                    <a:pt x="260350" y="22860"/>
                    <a:pt x="266700" y="31750"/>
                    <a:pt x="279400" y="52070"/>
                  </a:cubicBezTo>
                  <a:cubicBezTo>
                    <a:pt x="316230" y="111760"/>
                    <a:pt x="447040" y="358140"/>
                    <a:pt x="457200" y="431800"/>
                  </a:cubicBezTo>
                  <a:cubicBezTo>
                    <a:pt x="461010" y="459740"/>
                    <a:pt x="461010" y="478790"/>
                    <a:pt x="447040" y="491490"/>
                  </a:cubicBezTo>
                  <a:cubicBezTo>
                    <a:pt x="431800" y="508000"/>
                    <a:pt x="398780" y="504190"/>
                    <a:pt x="360680" y="508000"/>
                  </a:cubicBezTo>
                  <a:cubicBezTo>
                    <a:pt x="285750" y="516890"/>
                    <a:pt x="73660" y="530860"/>
                    <a:pt x="27940" y="521970"/>
                  </a:cubicBezTo>
                  <a:cubicBezTo>
                    <a:pt x="16510" y="519430"/>
                    <a:pt x="11430" y="518160"/>
                    <a:pt x="6350" y="511810"/>
                  </a:cubicBezTo>
                  <a:cubicBezTo>
                    <a:pt x="2540" y="506730"/>
                    <a:pt x="0" y="495300"/>
                    <a:pt x="2540" y="488950"/>
                  </a:cubicBezTo>
                  <a:cubicBezTo>
                    <a:pt x="5080" y="482600"/>
                    <a:pt x="12700" y="473710"/>
                    <a:pt x="19050" y="472440"/>
                  </a:cubicBezTo>
                  <a:cubicBezTo>
                    <a:pt x="26670" y="469900"/>
                    <a:pt x="38100" y="472440"/>
                    <a:pt x="43180" y="476250"/>
                  </a:cubicBezTo>
                  <a:cubicBezTo>
                    <a:pt x="48260" y="482600"/>
                    <a:pt x="52070" y="499110"/>
                    <a:pt x="49530" y="506730"/>
                  </a:cubicBezTo>
                  <a:cubicBezTo>
                    <a:pt x="46990" y="513080"/>
                    <a:pt x="38100" y="520700"/>
                    <a:pt x="31750" y="521970"/>
                  </a:cubicBezTo>
                  <a:cubicBezTo>
                    <a:pt x="24130" y="523240"/>
                    <a:pt x="13970" y="519430"/>
                    <a:pt x="8890" y="514350"/>
                  </a:cubicBezTo>
                  <a:cubicBezTo>
                    <a:pt x="3810" y="509270"/>
                    <a:pt x="0" y="497840"/>
                    <a:pt x="1270" y="491490"/>
                  </a:cubicBezTo>
                  <a:cubicBezTo>
                    <a:pt x="3810" y="483870"/>
                    <a:pt x="11430" y="476250"/>
                    <a:pt x="25400" y="471170"/>
                  </a:cubicBezTo>
                  <a:cubicBezTo>
                    <a:pt x="74930" y="450850"/>
                    <a:pt x="373380" y="513080"/>
                    <a:pt x="410210" y="450850"/>
                  </a:cubicBezTo>
                  <a:cubicBezTo>
                    <a:pt x="449580" y="386080"/>
                    <a:pt x="265430" y="132080"/>
                    <a:pt x="238760" y="81280"/>
                  </a:cubicBezTo>
                  <a:cubicBezTo>
                    <a:pt x="231140" y="68580"/>
                    <a:pt x="232410" y="62230"/>
                    <a:pt x="222250" y="57150"/>
                  </a:cubicBezTo>
                  <a:cubicBezTo>
                    <a:pt x="205740" y="48260"/>
                    <a:pt x="147320" y="66040"/>
                    <a:pt x="133350" y="57150"/>
                  </a:cubicBezTo>
                  <a:cubicBezTo>
                    <a:pt x="125730" y="52070"/>
                    <a:pt x="121920" y="43180"/>
                    <a:pt x="123190" y="35560"/>
                  </a:cubicBezTo>
                  <a:cubicBezTo>
                    <a:pt x="124460" y="27940"/>
                    <a:pt x="140970" y="12700"/>
                    <a:pt x="140970" y="127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2910185" y="953452"/>
            <a:ext cx="309562" cy="413385"/>
            <a:chOff x="0" y="0"/>
            <a:chExt cx="412750" cy="55118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8260" y="45720"/>
              <a:ext cx="313690" cy="455930"/>
            </a:xfrm>
            <a:custGeom>
              <a:avLst/>
              <a:gdLst/>
              <a:ahLst/>
              <a:cxnLst/>
              <a:rect r="r" b="b" t="t" l="l"/>
              <a:pathLst>
                <a:path h="455930" w="313690">
                  <a:moveTo>
                    <a:pt x="312420" y="38100"/>
                  </a:moveTo>
                  <a:cubicBezTo>
                    <a:pt x="38100" y="452120"/>
                    <a:pt x="33020" y="454660"/>
                    <a:pt x="26670" y="454660"/>
                  </a:cubicBezTo>
                  <a:cubicBezTo>
                    <a:pt x="19050" y="454660"/>
                    <a:pt x="8890" y="449580"/>
                    <a:pt x="5080" y="444500"/>
                  </a:cubicBezTo>
                  <a:cubicBezTo>
                    <a:pt x="1270" y="438150"/>
                    <a:pt x="0" y="426720"/>
                    <a:pt x="2540" y="420370"/>
                  </a:cubicBezTo>
                  <a:cubicBezTo>
                    <a:pt x="5080" y="414020"/>
                    <a:pt x="12700" y="406400"/>
                    <a:pt x="20320" y="405130"/>
                  </a:cubicBezTo>
                  <a:cubicBezTo>
                    <a:pt x="26670" y="402590"/>
                    <a:pt x="38100" y="406400"/>
                    <a:pt x="43180" y="410210"/>
                  </a:cubicBezTo>
                  <a:cubicBezTo>
                    <a:pt x="48260" y="415290"/>
                    <a:pt x="52070" y="426720"/>
                    <a:pt x="50800" y="433070"/>
                  </a:cubicBezTo>
                  <a:cubicBezTo>
                    <a:pt x="49530" y="440690"/>
                    <a:pt x="43180" y="449580"/>
                    <a:pt x="36830" y="452120"/>
                  </a:cubicBezTo>
                  <a:cubicBezTo>
                    <a:pt x="30480" y="455930"/>
                    <a:pt x="17780" y="455930"/>
                    <a:pt x="12700" y="450850"/>
                  </a:cubicBezTo>
                  <a:cubicBezTo>
                    <a:pt x="6350" y="445770"/>
                    <a:pt x="1270" y="433070"/>
                    <a:pt x="5080" y="415290"/>
                  </a:cubicBezTo>
                  <a:cubicBezTo>
                    <a:pt x="15240" y="351790"/>
                    <a:pt x="220980" y="38100"/>
                    <a:pt x="273050" y="7620"/>
                  </a:cubicBezTo>
                  <a:cubicBezTo>
                    <a:pt x="287020" y="0"/>
                    <a:pt x="300990" y="0"/>
                    <a:pt x="307340" y="5080"/>
                  </a:cubicBezTo>
                  <a:cubicBezTo>
                    <a:pt x="313690" y="10160"/>
                    <a:pt x="312420" y="38100"/>
                    <a:pt x="31242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2851130" y="923925"/>
            <a:ext cx="592455" cy="441960"/>
            <a:chOff x="0" y="0"/>
            <a:chExt cx="789940" cy="5892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260" y="54610"/>
              <a:ext cx="694690" cy="488950"/>
            </a:xfrm>
            <a:custGeom>
              <a:avLst/>
              <a:gdLst/>
              <a:ahLst/>
              <a:cxnLst/>
              <a:rect r="r" b="b" t="t" l="l"/>
              <a:pathLst>
                <a:path h="488950" w="694690">
                  <a:moveTo>
                    <a:pt x="290830" y="10160"/>
                  </a:moveTo>
                  <a:cubicBezTo>
                    <a:pt x="392430" y="0"/>
                    <a:pt x="425450" y="13970"/>
                    <a:pt x="458470" y="39370"/>
                  </a:cubicBezTo>
                  <a:cubicBezTo>
                    <a:pt x="509270" y="77470"/>
                    <a:pt x="579120" y="175260"/>
                    <a:pt x="617220" y="229870"/>
                  </a:cubicBezTo>
                  <a:cubicBezTo>
                    <a:pt x="643890" y="266700"/>
                    <a:pt x="664210" y="297180"/>
                    <a:pt x="675640" y="326390"/>
                  </a:cubicBezTo>
                  <a:cubicBezTo>
                    <a:pt x="684530" y="349250"/>
                    <a:pt x="688340" y="370840"/>
                    <a:pt x="689610" y="389890"/>
                  </a:cubicBezTo>
                  <a:cubicBezTo>
                    <a:pt x="690880" y="405130"/>
                    <a:pt x="694690" y="420370"/>
                    <a:pt x="685800" y="431800"/>
                  </a:cubicBezTo>
                  <a:cubicBezTo>
                    <a:pt x="675640" y="444500"/>
                    <a:pt x="654050" y="452120"/>
                    <a:pt x="624840" y="457200"/>
                  </a:cubicBezTo>
                  <a:cubicBezTo>
                    <a:pt x="556260" y="471170"/>
                    <a:pt x="375920" y="448310"/>
                    <a:pt x="270510" y="454660"/>
                  </a:cubicBezTo>
                  <a:cubicBezTo>
                    <a:pt x="181610" y="459740"/>
                    <a:pt x="67310" y="488950"/>
                    <a:pt x="30480" y="483870"/>
                  </a:cubicBezTo>
                  <a:cubicBezTo>
                    <a:pt x="17780" y="482600"/>
                    <a:pt x="12700" y="480060"/>
                    <a:pt x="7620" y="474980"/>
                  </a:cubicBezTo>
                  <a:cubicBezTo>
                    <a:pt x="3810" y="469900"/>
                    <a:pt x="0" y="458470"/>
                    <a:pt x="2540" y="452120"/>
                  </a:cubicBezTo>
                  <a:cubicBezTo>
                    <a:pt x="3810" y="445770"/>
                    <a:pt x="11430" y="435610"/>
                    <a:pt x="19050" y="434340"/>
                  </a:cubicBezTo>
                  <a:cubicBezTo>
                    <a:pt x="26670" y="433070"/>
                    <a:pt x="49530" y="443230"/>
                    <a:pt x="50800" y="450850"/>
                  </a:cubicBezTo>
                  <a:cubicBezTo>
                    <a:pt x="53340" y="459740"/>
                    <a:pt x="40640" y="480060"/>
                    <a:pt x="33020" y="483870"/>
                  </a:cubicBezTo>
                  <a:cubicBezTo>
                    <a:pt x="25400" y="485140"/>
                    <a:pt x="7620" y="477520"/>
                    <a:pt x="5080" y="471170"/>
                  </a:cubicBezTo>
                  <a:cubicBezTo>
                    <a:pt x="1270" y="462280"/>
                    <a:pt x="5080" y="444500"/>
                    <a:pt x="16510" y="435610"/>
                  </a:cubicBezTo>
                  <a:cubicBezTo>
                    <a:pt x="46990" y="410210"/>
                    <a:pt x="176530" y="408940"/>
                    <a:pt x="270510" y="403860"/>
                  </a:cubicBezTo>
                  <a:cubicBezTo>
                    <a:pt x="382270" y="398780"/>
                    <a:pt x="610870" y="453390"/>
                    <a:pt x="641350" y="411480"/>
                  </a:cubicBezTo>
                  <a:cubicBezTo>
                    <a:pt x="659130" y="387350"/>
                    <a:pt x="626110" y="337820"/>
                    <a:pt x="603250" y="295910"/>
                  </a:cubicBezTo>
                  <a:cubicBezTo>
                    <a:pt x="568960" y="232410"/>
                    <a:pt x="478790" y="121920"/>
                    <a:pt x="431800" y="82550"/>
                  </a:cubicBezTo>
                  <a:cubicBezTo>
                    <a:pt x="406400" y="60960"/>
                    <a:pt x="389890" y="50800"/>
                    <a:pt x="365760" y="46990"/>
                  </a:cubicBezTo>
                  <a:cubicBezTo>
                    <a:pt x="341630" y="41910"/>
                    <a:pt x="299720" y="64770"/>
                    <a:pt x="285750" y="58420"/>
                  </a:cubicBezTo>
                  <a:cubicBezTo>
                    <a:pt x="276860" y="53340"/>
                    <a:pt x="270510" y="40640"/>
                    <a:pt x="271780" y="33020"/>
                  </a:cubicBezTo>
                  <a:cubicBezTo>
                    <a:pt x="271780" y="24130"/>
                    <a:pt x="290830" y="10160"/>
                    <a:pt x="290830" y="101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4993958" y="4799647"/>
            <a:ext cx="301942" cy="475297"/>
            <a:chOff x="0" y="0"/>
            <a:chExt cx="402590" cy="63373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1910" y="48260"/>
              <a:ext cx="309880" cy="534670"/>
            </a:xfrm>
            <a:custGeom>
              <a:avLst/>
              <a:gdLst/>
              <a:ahLst/>
              <a:cxnLst/>
              <a:rect r="r" b="b" t="t" l="l"/>
              <a:pathLst>
                <a:path h="534670" w="309880">
                  <a:moveTo>
                    <a:pt x="261620" y="83820"/>
                  </a:moveTo>
                  <a:cubicBezTo>
                    <a:pt x="219710" y="55880"/>
                    <a:pt x="91440" y="474980"/>
                    <a:pt x="54610" y="519430"/>
                  </a:cubicBezTo>
                  <a:cubicBezTo>
                    <a:pt x="46990" y="529590"/>
                    <a:pt x="41910" y="533400"/>
                    <a:pt x="35560" y="533400"/>
                  </a:cubicBezTo>
                  <a:cubicBezTo>
                    <a:pt x="26670" y="533400"/>
                    <a:pt x="12700" y="524510"/>
                    <a:pt x="8890" y="518160"/>
                  </a:cubicBezTo>
                  <a:cubicBezTo>
                    <a:pt x="5080" y="511810"/>
                    <a:pt x="7620" y="499110"/>
                    <a:pt x="11430" y="494030"/>
                  </a:cubicBezTo>
                  <a:cubicBezTo>
                    <a:pt x="15240" y="487680"/>
                    <a:pt x="25400" y="482600"/>
                    <a:pt x="31750" y="482600"/>
                  </a:cubicBezTo>
                  <a:cubicBezTo>
                    <a:pt x="39370" y="482600"/>
                    <a:pt x="49530" y="487680"/>
                    <a:pt x="53340" y="494030"/>
                  </a:cubicBezTo>
                  <a:cubicBezTo>
                    <a:pt x="57150" y="500380"/>
                    <a:pt x="55880" y="518160"/>
                    <a:pt x="52070" y="524510"/>
                  </a:cubicBezTo>
                  <a:cubicBezTo>
                    <a:pt x="46990" y="530860"/>
                    <a:pt x="36830" y="534670"/>
                    <a:pt x="29210" y="533400"/>
                  </a:cubicBezTo>
                  <a:cubicBezTo>
                    <a:pt x="22860" y="532130"/>
                    <a:pt x="12700" y="529590"/>
                    <a:pt x="10160" y="519430"/>
                  </a:cubicBezTo>
                  <a:cubicBezTo>
                    <a:pt x="0" y="490220"/>
                    <a:pt x="62230" y="361950"/>
                    <a:pt x="93980" y="283210"/>
                  </a:cubicBezTo>
                  <a:cubicBezTo>
                    <a:pt x="127000" y="203200"/>
                    <a:pt x="179070" y="87630"/>
                    <a:pt x="203200" y="44450"/>
                  </a:cubicBezTo>
                  <a:cubicBezTo>
                    <a:pt x="212090" y="26670"/>
                    <a:pt x="215900" y="16510"/>
                    <a:pt x="224790" y="10160"/>
                  </a:cubicBezTo>
                  <a:cubicBezTo>
                    <a:pt x="232410" y="3810"/>
                    <a:pt x="241300" y="0"/>
                    <a:pt x="250190" y="2540"/>
                  </a:cubicBezTo>
                  <a:cubicBezTo>
                    <a:pt x="262890" y="3810"/>
                    <a:pt x="283210" y="20320"/>
                    <a:pt x="292100" y="31750"/>
                  </a:cubicBezTo>
                  <a:cubicBezTo>
                    <a:pt x="300990" y="41910"/>
                    <a:pt x="309880" y="55880"/>
                    <a:pt x="308610" y="67310"/>
                  </a:cubicBezTo>
                  <a:cubicBezTo>
                    <a:pt x="308610" y="77470"/>
                    <a:pt x="300990" y="93980"/>
                    <a:pt x="292100" y="96520"/>
                  </a:cubicBezTo>
                  <a:cubicBezTo>
                    <a:pt x="284480" y="99060"/>
                    <a:pt x="261620" y="83820"/>
                    <a:pt x="261620" y="838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5087303" y="4779645"/>
            <a:ext cx="461962" cy="471488"/>
            <a:chOff x="0" y="0"/>
            <a:chExt cx="615950" cy="6286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8260" y="45720"/>
              <a:ext cx="515620" cy="552450"/>
            </a:xfrm>
            <a:custGeom>
              <a:avLst/>
              <a:gdLst/>
              <a:ahLst/>
              <a:cxnLst/>
              <a:rect r="r" b="b" t="t" l="l"/>
              <a:pathLst>
                <a:path h="552450" w="515620">
                  <a:moveTo>
                    <a:pt x="52070" y="69850"/>
                  </a:moveTo>
                  <a:cubicBezTo>
                    <a:pt x="90170" y="22860"/>
                    <a:pt x="109220" y="10160"/>
                    <a:pt x="125730" y="5080"/>
                  </a:cubicBezTo>
                  <a:cubicBezTo>
                    <a:pt x="142240" y="0"/>
                    <a:pt x="161290" y="1270"/>
                    <a:pt x="179070" y="5080"/>
                  </a:cubicBezTo>
                  <a:cubicBezTo>
                    <a:pt x="196850" y="10160"/>
                    <a:pt x="212090" y="16510"/>
                    <a:pt x="233680" y="34290"/>
                  </a:cubicBezTo>
                  <a:cubicBezTo>
                    <a:pt x="279400" y="69850"/>
                    <a:pt x="369570" y="177800"/>
                    <a:pt x="416560" y="242570"/>
                  </a:cubicBezTo>
                  <a:cubicBezTo>
                    <a:pt x="450850" y="293370"/>
                    <a:pt x="478790" y="346710"/>
                    <a:pt x="495300" y="387350"/>
                  </a:cubicBezTo>
                  <a:cubicBezTo>
                    <a:pt x="506730" y="414020"/>
                    <a:pt x="514350" y="436880"/>
                    <a:pt x="515620" y="455930"/>
                  </a:cubicBezTo>
                  <a:cubicBezTo>
                    <a:pt x="515620" y="467360"/>
                    <a:pt x="515620" y="474980"/>
                    <a:pt x="509270" y="483870"/>
                  </a:cubicBezTo>
                  <a:cubicBezTo>
                    <a:pt x="500380" y="497840"/>
                    <a:pt x="481330" y="511810"/>
                    <a:pt x="450850" y="520700"/>
                  </a:cubicBezTo>
                  <a:cubicBezTo>
                    <a:pt x="375920" y="543560"/>
                    <a:pt x="83820" y="552450"/>
                    <a:pt x="27940" y="530860"/>
                  </a:cubicBezTo>
                  <a:cubicBezTo>
                    <a:pt x="12700" y="524510"/>
                    <a:pt x="2540" y="513080"/>
                    <a:pt x="2540" y="505460"/>
                  </a:cubicBezTo>
                  <a:cubicBezTo>
                    <a:pt x="2540" y="496570"/>
                    <a:pt x="20320" y="481330"/>
                    <a:pt x="29210" y="480060"/>
                  </a:cubicBezTo>
                  <a:cubicBezTo>
                    <a:pt x="36830" y="480060"/>
                    <a:pt x="45720" y="486410"/>
                    <a:pt x="49530" y="492760"/>
                  </a:cubicBezTo>
                  <a:cubicBezTo>
                    <a:pt x="53340" y="499110"/>
                    <a:pt x="53340" y="510540"/>
                    <a:pt x="50800" y="516890"/>
                  </a:cubicBezTo>
                  <a:cubicBezTo>
                    <a:pt x="46990" y="523240"/>
                    <a:pt x="38100" y="529590"/>
                    <a:pt x="31750" y="530860"/>
                  </a:cubicBezTo>
                  <a:cubicBezTo>
                    <a:pt x="24130" y="532130"/>
                    <a:pt x="13970" y="528320"/>
                    <a:pt x="8890" y="523240"/>
                  </a:cubicBezTo>
                  <a:cubicBezTo>
                    <a:pt x="3810" y="516890"/>
                    <a:pt x="0" y="506730"/>
                    <a:pt x="2540" y="499110"/>
                  </a:cubicBezTo>
                  <a:cubicBezTo>
                    <a:pt x="5080" y="491490"/>
                    <a:pt x="12700" y="485140"/>
                    <a:pt x="26670" y="480060"/>
                  </a:cubicBezTo>
                  <a:cubicBezTo>
                    <a:pt x="78740" y="461010"/>
                    <a:pt x="384810" y="496570"/>
                    <a:pt x="436880" y="472440"/>
                  </a:cubicBezTo>
                  <a:cubicBezTo>
                    <a:pt x="453390" y="464820"/>
                    <a:pt x="459740" y="458470"/>
                    <a:pt x="462280" y="444500"/>
                  </a:cubicBezTo>
                  <a:cubicBezTo>
                    <a:pt x="466090" y="412750"/>
                    <a:pt x="412750" y="330200"/>
                    <a:pt x="375920" y="273050"/>
                  </a:cubicBezTo>
                  <a:cubicBezTo>
                    <a:pt x="331470" y="207010"/>
                    <a:pt x="254000" y="111760"/>
                    <a:pt x="208280" y="77470"/>
                  </a:cubicBezTo>
                  <a:cubicBezTo>
                    <a:pt x="185420" y="60960"/>
                    <a:pt x="167640" y="46990"/>
                    <a:pt x="147320" y="49530"/>
                  </a:cubicBezTo>
                  <a:cubicBezTo>
                    <a:pt x="121920" y="53340"/>
                    <a:pt x="90170" y="107950"/>
                    <a:pt x="72390" y="110490"/>
                  </a:cubicBezTo>
                  <a:cubicBezTo>
                    <a:pt x="64770" y="111760"/>
                    <a:pt x="55880" y="105410"/>
                    <a:pt x="52070" y="99060"/>
                  </a:cubicBezTo>
                  <a:cubicBezTo>
                    <a:pt x="48260" y="92710"/>
                    <a:pt x="52070" y="69850"/>
                    <a:pt x="52070" y="698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13106400" y="4818697"/>
            <a:ext cx="265747" cy="498157"/>
            <a:chOff x="0" y="0"/>
            <a:chExt cx="354330" cy="66421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6990" y="49530"/>
              <a:ext cx="262890" cy="565150"/>
            </a:xfrm>
            <a:custGeom>
              <a:avLst/>
              <a:gdLst/>
              <a:ahLst/>
              <a:cxnLst/>
              <a:rect r="r" b="b" t="t" l="l"/>
              <a:pathLst>
                <a:path h="565150" w="262890">
                  <a:moveTo>
                    <a:pt x="199390" y="110490"/>
                  </a:moveTo>
                  <a:cubicBezTo>
                    <a:pt x="213360" y="27940"/>
                    <a:pt x="233680" y="35560"/>
                    <a:pt x="238760" y="46990"/>
                  </a:cubicBezTo>
                  <a:cubicBezTo>
                    <a:pt x="248920" y="76200"/>
                    <a:pt x="177800" y="177800"/>
                    <a:pt x="149860" y="252730"/>
                  </a:cubicBezTo>
                  <a:cubicBezTo>
                    <a:pt x="116840" y="341630"/>
                    <a:pt x="86360" y="508000"/>
                    <a:pt x="54610" y="546100"/>
                  </a:cubicBezTo>
                  <a:cubicBezTo>
                    <a:pt x="43180" y="558800"/>
                    <a:pt x="29210" y="563880"/>
                    <a:pt x="21590" y="562610"/>
                  </a:cubicBezTo>
                  <a:cubicBezTo>
                    <a:pt x="13970" y="560070"/>
                    <a:pt x="3810" y="544830"/>
                    <a:pt x="3810" y="535940"/>
                  </a:cubicBezTo>
                  <a:cubicBezTo>
                    <a:pt x="3810" y="529590"/>
                    <a:pt x="11430" y="519430"/>
                    <a:pt x="16510" y="515620"/>
                  </a:cubicBezTo>
                  <a:cubicBezTo>
                    <a:pt x="22860" y="513080"/>
                    <a:pt x="35560" y="511810"/>
                    <a:pt x="40640" y="515620"/>
                  </a:cubicBezTo>
                  <a:cubicBezTo>
                    <a:pt x="48260" y="520700"/>
                    <a:pt x="55880" y="542290"/>
                    <a:pt x="52070" y="549910"/>
                  </a:cubicBezTo>
                  <a:cubicBezTo>
                    <a:pt x="48260" y="557530"/>
                    <a:pt x="31750" y="565150"/>
                    <a:pt x="24130" y="562610"/>
                  </a:cubicBezTo>
                  <a:cubicBezTo>
                    <a:pt x="15240" y="560070"/>
                    <a:pt x="7620" y="547370"/>
                    <a:pt x="5080" y="530860"/>
                  </a:cubicBezTo>
                  <a:cubicBezTo>
                    <a:pt x="0" y="482600"/>
                    <a:pt x="71120" y="317500"/>
                    <a:pt x="102870" y="233680"/>
                  </a:cubicBezTo>
                  <a:cubicBezTo>
                    <a:pt x="127000" y="170180"/>
                    <a:pt x="151130" y="114300"/>
                    <a:pt x="173990" y="71120"/>
                  </a:cubicBezTo>
                  <a:cubicBezTo>
                    <a:pt x="189230" y="43180"/>
                    <a:pt x="203200" y="2540"/>
                    <a:pt x="218440" y="1270"/>
                  </a:cubicBezTo>
                  <a:cubicBezTo>
                    <a:pt x="231140" y="0"/>
                    <a:pt x="251460" y="29210"/>
                    <a:pt x="256540" y="48260"/>
                  </a:cubicBezTo>
                  <a:cubicBezTo>
                    <a:pt x="262890" y="68580"/>
                    <a:pt x="259080" y="107950"/>
                    <a:pt x="248920" y="121920"/>
                  </a:cubicBezTo>
                  <a:cubicBezTo>
                    <a:pt x="241300" y="132080"/>
                    <a:pt x="227330" y="139700"/>
                    <a:pt x="218440" y="138430"/>
                  </a:cubicBezTo>
                  <a:cubicBezTo>
                    <a:pt x="210820" y="135890"/>
                    <a:pt x="199390" y="110490"/>
                    <a:pt x="199390" y="1104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3122593" y="4831080"/>
            <a:ext cx="477203" cy="495300"/>
            <a:chOff x="0" y="0"/>
            <a:chExt cx="636270" cy="660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50800"/>
              <a:ext cx="542290" cy="571500"/>
            </a:xfrm>
            <a:custGeom>
              <a:avLst/>
              <a:gdLst/>
              <a:ahLst/>
              <a:cxnLst/>
              <a:rect r="r" b="b" t="t" l="l"/>
              <a:pathLst>
                <a:path h="571500" w="542290">
                  <a:moveTo>
                    <a:pt x="162560" y="0"/>
                  </a:moveTo>
                  <a:cubicBezTo>
                    <a:pt x="227330" y="16510"/>
                    <a:pt x="241300" y="25400"/>
                    <a:pt x="257810" y="41910"/>
                  </a:cubicBezTo>
                  <a:cubicBezTo>
                    <a:pt x="279400" y="63500"/>
                    <a:pt x="297180" y="93980"/>
                    <a:pt x="323850" y="135890"/>
                  </a:cubicBezTo>
                  <a:cubicBezTo>
                    <a:pt x="373380" y="213360"/>
                    <a:pt x="497840" y="402590"/>
                    <a:pt x="523240" y="471170"/>
                  </a:cubicBezTo>
                  <a:cubicBezTo>
                    <a:pt x="533400" y="499110"/>
                    <a:pt x="542290" y="519430"/>
                    <a:pt x="534670" y="534670"/>
                  </a:cubicBezTo>
                  <a:cubicBezTo>
                    <a:pt x="527050" y="548640"/>
                    <a:pt x="505460" y="553720"/>
                    <a:pt x="474980" y="558800"/>
                  </a:cubicBezTo>
                  <a:cubicBezTo>
                    <a:pt x="396240" y="571500"/>
                    <a:pt x="82550" y="562610"/>
                    <a:pt x="25400" y="535940"/>
                  </a:cubicBezTo>
                  <a:cubicBezTo>
                    <a:pt x="10160" y="528320"/>
                    <a:pt x="0" y="516890"/>
                    <a:pt x="1270" y="509270"/>
                  </a:cubicBezTo>
                  <a:cubicBezTo>
                    <a:pt x="1270" y="500380"/>
                    <a:pt x="20320" y="483870"/>
                    <a:pt x="29210" y="485140"/>
                  </a:cubicBezTo>
                  <a:cubicBezTo>
                    <a:pt x="38100" y="486410"/>
                    <a:pt x="53340" y="506730"/>
                    <a:pt x="50800" y="515620"/>
                  </a:cubicBezTo>
                  <a:cubicBezTo>
                    <a:pt x="49530" y="523240"/>
                    <a:pt x="29210" y="537210"/>
                    <a:pt x="20320" y="535940"/>
                  </a:cubicBezTo>
                  <a:cubicBezTo>
                    <a:pt x="12700" y="534670"/>
                    <a:pt x="0" y="519430"/>
                    <a:pt x="1270" y="511810"/>
                  </a:cubicBezTo>
                  <a:cubicBezTo>
                    <a:pt x="1270" y="502920"/>
                    <a:pt x="10160" y="491490"/>
                    <a:pt x="26670" y="485140"/>
                  </a:cubicBezTo>
                  <a:cubicBezTo>
                    <a:pt x="83820" y="462280"/>
                    <a:pt x="443230" y="562610"/>
                    <a:pt x="480060" y="499110"/>
                  </a:cubicBezTo>
                  <a:cubicBezTo>
                    <a:pt x="518160" y="433070"/>
                    <a:pt x="298450" y="146050"/>
                    <a:pt x="227330" y="81280"/>
                  </a:cubicBezTo>
                  <a:cubicBezTo>
                    <a:pt x="194310" y="53340"/>
                    <a:pt x="148590" y="57150"/>
                    <a:pt x="137160" y="40640"/>
                  </a:cubicBezTo>
                  <a:cubicBezTo>
                    <a:pt x="132080" y="31750"/>
                    <a:pt x="132080" y="19050"/>
                    <a:pt x="135890" y="11430"/>
                  </a:cubicBezTo>
                  <a:cubicBezTo>
                    <a:pt x="139700" y="5080"/>
                    <a:pt x="162560" y="0"/>
                    <a:pt x="16256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4965382" y="8662035"/>
            <a:ext cx="303847" cy="516255"/>
            <a:chOff x="0" y="0"/>
            <a:chExt cx="405130" cy="6883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8260" y="48260"/>
              <a:ext cx="306070" cy="591820"/>
            </a:xfrm>
            <a:custGeom>
              <a:avLst/>
              <a:gdLst/>
              <a:ahLst/>
              <a:cxnLst/>
              <a:rect r="r" b="b" t="t" l="l"/>
              <a:pathLst>
                <a:path h="591820" w="306070">
                  <a:moveTo>
                    <a:pt x="297180" y="43180"/>
                  </a:moveTo>
                  <a:cubicBezTo>
                    <a:pt x="85090" y="466090"/>
                    <a:pt x="72390" y="556260"/>
                    <a:pt x="49530" y="579120"/>
                  </a:cubicBezTo>
                  <a:cubicBezTo>
                    <a:pt x="39370" y="589280"/>
                    <a:pt x="26670" y="591820"/>
                    <a:pt x="20320" y="589280"/>
                  </a:cubicBezTo>
                  <a:cubicBezTo>
                    <a:pt x="11430" y="585470"/>
                    <a:pt x="2540" y="563880"/>
                    <a:pt x="5080" y="554990"/>
                  </a:cubicBezTo>
                  <a:cubicBezTo>
                    <a:pt x="6350" y="548640"/>
                    <a:pt x="16510" y="541020"/>
                    <a:pt x="22860" y="539750"/>
                  </a:cubicBezTo>
                  <a:cubicBezTo>
                    <a:pt x="29210" y="538480"/>
                    <a:pt x="41910" y="541020"/>
                    <a:pt x="45720" y="547370"/>
                  </a:cubicBezTo>
                  <a:cubicBezTo>
                    <a:pt x="50800" y="553720"/>
                    <a:pt x="50800" y="577850"/>
                    <a:pt x="45720" y="584200"/>
                  </a:cubicBezTo>
                  <a:cubicBezTo>
                    <a:pt x="39370" y="589280"/>
                    <a:pt x="21590" y="590550"/>
                    <a:pt x="15240" y="586740"/>
                  </a:cubicBezTo>
                  <a:cubicBezTo>
                    <a:pt x="8890" y="582930"/>
                    <a:pt x="3810" y="576580"/>
                    <a:pt x="2540" y="566420"/>
                  </a:cubicBezTo>
                  <a:cubicBezTo>
                    <a:pt x="0" y="534670"/>
                    <a:pt x="39370" y="445770"/>
                    <a:pt x="69850" y="373380"/>
                  </a:cubicBezTo>
                  <a:cubicBezTo>
                    <a:pt x="111760" y="273050"/>
                    <a:pt x="198120" y="69850"/>
                    <a:pt x="243840" y="24130"/>
                  </a:cubicBezTo>
                  <a:cubicBezTo>
                    <a:pt x="261620" y="7620"/>
                    <a:pt x="280670" y="0"/>
                    <a:pt x="290830" y="2540"/>
                  </a:cubicBezTo>
                  <a:cubicBezTo>
                    <a:pt x="298450" y="3810"/>
                    <a:pt x="303530" y="13970"/>
                    <a:pt x="304800" y="21590"/>
                  </a:cubicBezTo>
                  <a:cubicBezTo>
                    <a:pt x="306070" y="27940"/>
                    <a:pt x="297180" y="43180"/>
                    <a:pt x="297180" y="43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4962525" y="8669655"/>
            <a:ext cx="550545" cy="539115"/>
            <a:chOff x="0" y="0"/>
            <a:chExt cx="734060" cy="71882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9530" y="45720"/>
              <a:ext cx="635000" cy="637540"/>
            </a:xfrm>
            <a:custGeom>
              <a:avLst/>
              <a:gdLst/>
              <a:ahLst/>
              <a:cxnLst/>
              <a:rect r="r" b="b" t="t" l="l"/>
              <a:pathLst>
                <a:path h="637540" w="635000">
                  <a:moveTo>
                    <a:pt x="294640" y="5080"/>
                  </a:moveTo>
                  <a:cubicBezTo>
                    <a:pt x="433070" y="156210"/>
                    <a:pt x="582930" y="372110"/>
                    <a:pt x="615950" y="441960"/>
                  </a:cubicBezTo>
                  <a:cubicBezTo>
                    <a:pt x="628650" y="468630"/>
                    <a:pt x="635000" y="483870"/>
                    <a:pt x="632460" y="499110"/>
                  </a:cubicBezTo>
                  <a:cubicBezTo>
                    <a:pt x="631190" y="511810"/>
                    <a:pt x="626110" y="523240"/>
                    <a:pt x="615950" y="530860"/>
                  </a:cubicBezTo>
                  <a:cubicBezTo>
                    <a:pt x="599440" y="543560"/>
                    <a:pt x="574040" y="546100"/>
                    <a:pt x="535940" y="553720"/>
                  </a:cubicBezTo>
                  <a:cubicBezTo>
                    <a:pt x="440690" y="572770"/>
                    <a:pt x="95250" y="637540"/>
                    <a:pt x="30480" y="621030"/>
                  </a:cubicBezTo>
                  <a:cubicBezTo>
                    <a:pt x="13970" y="617220"/>
                    <a:pt x="2540" y="607060"/>
                    <a:pt x="1270" y="599440"/>
                  </a:cubicBezTo>
                  <a:cubicBezTo>
                    <a:pt x="0" y="590550"/>
                    <a:pt x="16510" y="572770"/>
                    <a:pt x="25400" y="570230"/>
                  </a:cubicBezTo>
                  <a:cubicBezTo>
                    <a:pt x="31750" y="568960"/>
                    <a:pt x="41910" y="575310"/>
                    <a:pt x="46990" y="580390"/>
                  </a:cubicBezTo>
                  <a:cubicBezTo>
                    <a:pt x="50800" y="586740"/>
                    <a:pt x="53340" y="596900"/>
                    <a:pt x="50800" y="604520"/>
                  </a:cubicBezTo>
                  <a:cubicBezTo>
                    <a:pt x="48260" y="610870"/>
                    <a:pt x="40640" y="618490"/>
                    <a:pt x="33020" y="621030"/>
                  </a:cubicBezTo>
                  <a:cubicBezTo>
                    <a:pt x="26670" y="622300"/>
                    <a:pt x="15240" y="619760"/>
                    <a:pt x="10160" y="615950"/>
                  </a:cubicBezTo>
                  <a:cubicBezTo>
                    <a:pt x="5080" y="610870"/>
                    <a:pt x="0" y="600710"/>
                    <a:pt x="1270" y="593090"/>
                  </a:cubicBezTo>
                  <a:cubicBezTo>
                    <a:pt x="2540" y="585470"/>
                    <a:pt x="8890" y="577850"/>
                    <a:pt x="22860" y="571500"/>
                  </a:cubicBezTo>
                  <a:cubicBezTo>
                    <a:pt x="82550" y="541020"/>
                    <a:pt x="544830" y="585470"/>
                    <a:pt x="584200" y="499110"/>
                  </a:cubicBezTo>
                  <a:cubicBezTo>
                    <a:pt x="619760" y="421640"/>
                    <a:pt x="396240" y="191770"/>
                    <a:pt x="332740" y="115570"/>
                  </a:cubicBezTo>
                  <a:cubicBezTo>
                    <a:pt x="303530" y="78740"/>
                    <a:pt x="265430" y="60960"/>
                    <a:pt x="257810" y="39370"/>
                  </a:cubicBezTo>
                  <a:cubicBezTo>
                    <a:pt x="254000" y="27940"/>
                    <a:pt x="255270" y="11430"/>
                    <a:pt x="260350" y="6350"/>
                  </a:cubicBezTo>
                  <a:cubicBezTo>
                    <a:pt x="266700" y="0"/>
                    <a:pt x="294640" y="5080"/>
                    <a:pt x="294640" y="50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8873490" y="8853488"/>
            <a:ext cx="259080" cy="468630"/>
            <a:chOff x="0" y="0"/>
            <a:chExt cx="345440" cy="62484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8260" y="45720"/>
              <a:ext cx="245110" cy="528320"/>
            </a:xfrm>
            <a:custGeom>
              <a:avLst/>
              <a:gdLst/>
              <a:ahLst/>
              <a:cxnLst/>
              <a:rect r="r" b="b" t="t" l="l"/>
              <a:pathLst>
                <a:path h="528320" w="245110">
                  <a:moveTo>
                    <a:pt x="245110" y="38100"/>
                  </a:moveTo>
                  <a:cubicBezTo>
                    <a:pt x="100330" y="346710"/>
                    <a:pt x="72390" y="485140"/>
                    <a:pt x="48260" y="515620"/>
                  </a:cubicBezTo>
                  <a:cubicBezTo>
                    <a:pt x="41910" y="524510"/>
                    <a:pt x="35560" y="527050"/>
                    <a:pt x="27940" y="527050"/>
                  </a:cubicBezTo>
                  <a:cubicBezTo>
                    <a:pt x="20320" y="527050"/>
                    <a:pt x="5080" y="518160"/>
                    <a:pt x="2540" y="510540"/>
                  </a:cubicBezTo>
                  <a:cubicBezTo>
                    <a:pt x="0" y="501650"/>
                    <a:pt x="6350" y="486410"/>
                    <a:pt x="12700" y="481330"/>
                  </a:cubicBezTo>
                  <a:cubicBezTo>
                    <a:pt x="17780" y="476250"/>
                    <a:pt x="30480" y="476250"/>
                    <a:pt x="36830" y="478790"/>
                  </a:cubicBezTo>
                  <a:cubicBezTo>
                    <a:pt x="43180" y="481330"/>
                    <a:pt x="50800" y="488950"/>
                    <a:pt x="52070" y="496570"/>
                  </a:cubicBezTo>
                  <a:cubicBezTo>
                    <a:pt x="53340" y="504190"/>
                    <a:pt x="45720" y="519430"/>
                    <a:pt x="38100" y="524510"/>
                  </a:cubicBezTo>
                  <a:cubicBezTo>
                    <a:pt x="33020" y="528320"/>
                    <a:pt x="20320" y="528320"/>
                    <a:pt x="15240" y="524510"/>
                  </a:cubicBezTo>
                  <a:cubicBezTo>
                    <a:pt x="7620" y="519430"/>
                    <a:pt x="3810" y="509270"/>
                    <a:pt x="2540" y="496570"/>
                  </a:cubicBezTo>
                  <a:cubicBezTo>
                    <a:pt x="0" y="473710"/>
                    <a:pt x="15240" y="430530"/>
                    <a:pt x="26670" y="393700"/>
                  </a:cubicBezTo>
                  <a:cubicBezTo>
                    <a:pt x="40640" y="349250"/>
                    <a:pt x="62230" y="300990"/>
                    <a:pt x="86360" y="246380"/>
                  </a:cubicBezTo>
                  <a:cubicBezTo>
                    <a:pt x="118110" y="175260"/>
                    <a:pt x="171450" y="31750"/>
                    <a:pt x="204470" y="8890"/>
                  </a:cubicBezTo>
                  <a:cubicBezTo>
                    <a:pt x="217170" y="0"/>
                    <a:pt x="231140" y="0"/>
                    <a:pt x="238760" y="5080"/>
                  </a:cubicBezTo>
                  <a:cubicBezTo>
                    <a:pt x="245110" y="10160"/>
                    <a:pt x="245110" y="38100"/>
                    <a:pt x="24511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8845868" y="8852535"/>
            <a:ext cx="539115" cy="483870"/>
            <a:chOff x="0" y="0"/>
            <a:chExt cx="718820" cy="64516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9530" y="50800"/>
              <a:ext cx="628650" cy="556260"/>
            </a:xfrm>
            <a:custGeom>
              <a:avLst/>
              <a:gdLst/>
              <a:ahLst/>
              <a:cxnLst/>
              <a:rect r="r" b="b" t="t" l="l"/>
              <a:pathLst>
                <a:path h="556260" w="628650">
                  <a:moveTo>
                    <a:pt x="243840" y="13970"/>
                  </a:moveTo>
                  <a:cubicBezTo>
                    <a:pt x="295910" y="0"/>
                    <a:pt x="308610" y="5080"/>
                    <a:pt x="320040" y="11430"/>
                  </a:cubicBezTo>
                  <a:cubicBezTo>
                    <a:pt x="332740" y="20320"/>
                    <a:pt x="340360" y="30480"/>
                    <a:pt x="355600" y="49530"/>
                  </a:cubicBezTo>
                  <a:cubicBezTo>
                    <a:pt x="386080" y="90170"/>
                    <a:pt x="435610" y="193040"/>
                    <a:pt x="481330" y="256540"/>
                  </a:cubicBezTo>
                  <a:cubicBezTo>
                    <a:pt x="523240" y="313690"/>
                    <a:pt x="604520" y="372110"/>
                    <a:pt x="618490" y="412750"/>
                  </a:cubicBezTo>
                  <a:cubicBezTo>
                    <a:pt x="624840" y="433070"/>
                    <a:pt x="628650" y="450850"/>
                    <a:pt x="615950" y="463550"/>
                  </a:cubicBezTo>
                  <a:cubicBezTo>
                    <a:pt x="582930" y="499110"/>
                    <a:pt x="363220" y="476250"/>
                    <a:pt x="256540" y="492760"/>
                  </a:cubicBezTo>
                  <a:cubicBezTo>
                    <a:pt x="170180" y="505460"/>
                    <a:pt x="59690" y="556260"/>
                    <a:pt x="24130" y="542290"/>
                  </a:cubicBezTo>
                  <a:cubicBezTo>
                    <a:pt x="10160" y="537210"/>
                    <a:pt x="1270" y="521970"/>
                    <a:pt x="1270" y="513080"/>
                  </a:cubicBezTo>
                  <a:cubicBezTo>
                    <a:pt x="2540" y="505460"/>
                    <a:pt x="15240" y="494030"/>
                    <a:pt x="24130" y="492760"/>
                  </a:cubicBezTo>
                  <a:cubicBezTo>
                    <a:pt x="30480" y="490220"/>
                    <a:pt x="41910" y="495300"/>
                    <a:pt x="45720" y="500380"/>
                  </a:cubicBezTo>
                  <a:cubicBezTo>
                    <a:pt x="50800" y="508000"/>
                    <a:pt x="52070" y="524510"/>
                    <a:pt x="46990" y="532130"/>
                  </a:cubicBezTo>
                  <a:cubicBezTo>
                    <a:pt x="44450" y="538480"/>
                    <a:pt x="33020" y="542290"/>
                    <a:pt x="26670" y="542290"/>
                  </a:cubicBezTo>
                  <a:cubicBezTo>
                    <a:pt x="19050" y="542290"/>
                    <a:pt x="8890" y="537210"/>
                    <a:pt x="5080" y="532130"/>
                  </a:cubicBezTo>
                  <a:cubicBezTo>
                    <a:pt x="1270" y="525780"/>
                    <a:pt x="0" y="514350"/>
                    <a:pt x="2540" y="508000"/>
                  </a:cubicBezTo>
                  <a:cubicBezTo>
                    <a:pt x="5080" y="501650"/>
                    <a:pt x="10160" y="497840"/>
                    <a:pt x="21590" y="492760"/>
                  </a:cubicBezTo>
                  <a:cubicBezTo>
                    <a:pt x="53340" y="476250"/>
                    <a:pt x="166370" y="453390"/>
                    <a:pt x="251460" y="441960"/>
                  </a:cubicBezTo>
                  <a:cubicBezTo>
                    <a:pt x="353060" y="427990"/>
                    <a:pt x="580390" y="401320"/>
                    <a:pt x="593090" y="421640"/>
                  </a:cubicBezTo>
                  <a:cubicBezTo>
                    <a:pt x="596900" y="426720"/>
                    <a:pt x="586740" y="444500"/>
                    <a:pt x="579120" y="444500"/>
                  </a:cubicBezTo>
                  <a:cubicBezTo>
                    <a:pt x="557530" y="447040"/>
                    <a:pt x="485140" y="345440"/>
                    <a:pt x="439420" y="284480"/>
                  </a:cubicBezTo>
                  <a:cubicBezTo>
                    <a:pt x="386080" y="214630"/>
                    <a:pt x="318770" y="52070"/>
                    <a:pt x="287020" y="44450"/>
                  </a:cubicBezTo>
                  <a:cubicBezTo>
                    <a:pt x="275590" y="41910"/>
                    <a:pt x="269240" y="60960"/>
                    <a:pt x="260350" y="62230"/>
                  </a:cubicBezTo>
                  <a:cubicBezTo>
                    <a:pt x="252730" y="63500"/>
                    <a:pt x="242570" y="60960"/>
                    <a:pt x="237490" y="55880"/>
                  </a:cubicBezTo>
                  <a:cubicBezTo>
                    <a:pt x="232410" y="50800"/>
                    <a:pt x="228600" y="40640"/>
                    <a:pt x="229870" y="34290"/>
                  </a:cubicBezTo>
                  <a:cubicBezTo>
                    <a:pt x="231140" y="26670"/>
                    <a:pt x="243840" y="13970"/>
                    <a:pt x="243840" y="139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2797790" y="8566785"/>
            <a:ext cx="256222" cy="491490"/>
            <a:chOff x="0" y="0"/>
            <a:chExt cx="341630" cy="65532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9530" y="48260"/>
              <a:ext cx="240030" cy="558800"/>
            </a:xfrm>
            <a:custGeom>
              <a:avLst/>
              <a:gdLst/>
              <a:ahLst/>
              <a:cxnLst/>
              <a:rect r="r" b="b" t="t" l="l"/>
              <a:pathLst>
                <a:path h="558800" w="240030">
                  <a:moveTo>
                    <a:pt x="240030" y="31750"/>
                  </a:moveTo>
                  <a:cubicBezTo>
                    <a:pt x="173990" y="287020"/>
                    <a:pt x="135890" y="375920"/>
                    <a:pt x="106680" y="436880"/>
                  </a:cubicBezTo>
                  <a:cubicBezTo>
                    <a:pt x="85090" y="481330"/>
                    <a:pt x="62230" y="535940"/>
                    <a:pt x="43180" y="551180"/>
                  </a:cubicBezTo>
                  <a:cubicBezTo>
                    <a:pt x="34290" y="556260"/>
                    <a:pt x="26670" y="558800"/>
                    <a:pt x="19050" y="556260"/>
                  </a:cubicBezTo>
                  <a:cubicBezTo>
                    <a:pt x="11430" y="553720"/>
                    <a:pt x="1270" y="539750"/>
                    <a:pt x="1270" y="532130"/>
                  </a:cubicBezTo>
                  <a:cubicBezTo>
                    <a:pt x="1270" y="523240"/>
                    <a:pt x="11430" y="510540"/>
                    <a:pt x="19050" y="506730"/>
                  </a:cubicBezTo>
                  <a:cubicBezTo>
                    <a:pt x="25400" y="504190"/>
                    <a:pt x="36830" y="508000"/>
                    <a:pt x="43180" y="511810"/>
                  </a:cubicBezTo>
                  <a:cubicBezTo>
                    <a:pt x="48260" y="516890"/>
                    <a:pt x="52070" y="527050"/>
                    <a:pt x="52070" y="534670"/>
                  </a:cubicBezTo>
                  <a:cubicBezTo>
                    <a:pt x="50800" y="541020"/>
                    <a:pt x="44450" y="551180"/>
                    <a:pt x="38100" y="553720"/>
                  </a:cubicBezTo>
                  <a:cubicBezTo>
                    <a:pt x="30480" y="557530"/>
                    <a:pt x="13970" y="554990"/>
                    <a:pt x="7620" y="548640"/>
                  </a:cubicBezTo>
                  <a:cubicBezTo>
                    <a:pt x="2540" y="544830"/>
                    <a:pt x="0" y="537210"/>
                    <a:pt x="1270" y="525780"/>
                  </a:cubicBezTo>
                  <a:cubicBezTo>
                    <a:pt x="5080" y="491490"/>
                    <a:pt x="77470" y="392430"/>
                    <a:pt x="107950" y="313690"/>
                  </a:cubicBezTo>
                  <a:cubicBezTo>
                    <a:pt x="143510" y="223520"/>
                    <a:pt x="162560" y="49530"/>
                    <a:pt x="193040" y="15240"/>
                  </a:cubicBezTo>
                  <a:cubicBezTo>
                    <a:pt x="203200" y="3810"/>
                    <a:pt x="215900" y="0"/>
                    <a:pt x="224790" y="2540"/>
                  </a:cubicBezTo>
                  <a:cubicBezTo>
                    <a:pt x="232410" y="5080"/>
                    <a:pt x="240030" y="31750"/>
                    <a:pt x="240030" y="31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2811125" y="8576310"/>
            <a:ext cx="541972" cy="510540"/>
            <a:chOff x="0" y="0"/>
            <a:chExt cx="722630" cy="68072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9530" y="50800"/>
              <a:ext cx="627380" cy="581660"/>
            </a:xfrm>
            <a:custGeom>
              <a:avLst/>
              <a:gdLst/>
              <a:ahLst/>
              <a:cxnLst/>
              <a:rect r="r" b="b" t="t" l="l"/>
              <a:pathLst>
                <a:path h="581660" w="627380">
                  <a:moveTo>
                    <a:pt x="215900" y="0"/>
                  </a:moveTo>
                  <a:cubicBezTo>
                    <a:pt x="270510" y="5080"/>
                    <a:pt x="281940" y="11430"/>
                    <a:pt x="298450" y="27940"/>
                  </a:cubicBezTo>
                  <a:cubicBezTo>
                    <a:pt x="341630" y="71120"/>
                    <a:pt x="430530" y="237490"/>
                    <a:pt x="487680" y="318770"/>
                  </a:cubicBezTo>
                  <a:cubicBezTo>
                    <a:pt x="532130" y="381000"/>
                    <a:pt x="590550" y="447040"/>
                    <a:pt x="609600" y="476250"/>
                  </a:cubicBezTo>
                  <a:cubicBezTo>
                    <a:pt x="615950" y="486410"/>
                    <a:pt x="619760" y="488950"/>
                    <a:pt x="621030" y="499110"/>
                  </a:cubicBezTo>
                  <a:cubicBezTo>
                    <a:pt x="623570" y="513080"/>
                    <a:pt x="627380" y="542290"/>
                    <a:pt x="615950" y="556260"/>
                  </a:cubicBezTo>
                  <a:cubicBezTo>
                    <a:pt x="600710" y="572770"/>
                    <a:pt x="565150" y="575310"/>
                    <a:pt x="527050" y="577850"/>
                  </a:cubicBezTo>
                  <a:cubicBezTo>
                    <a:pt x="463550" y="581660"/>
                    <a:pt x="350520" y="556260"/>
                    <a:pt x="265430" y="552450"/>
                  </a:cubicBezTo>
                  <a:cubicBezTo>
                    <a:pt x="181610" y="549910"/>
                    <a:pt x="53340" y="576580"/>
                    <a:pt x="19050" y="560070"/>
                  </a:cubicBezTo>
                  <a:cubicBezTo>
                    <a:pt x="7620" y="553720"/>
                    <a:pt x="0" y="543560"/>
                    <a:pt x="1270" y="534670"/>
                  </a:cubicBezTo>
                  <a:cubicBezTo>
                    <a:pt x="2540" y="527050"/>
                    <a:pt x="19050" y="510540"/>
                    <a:pt x="27940" y="510540"/>
                  </a:cubicBezTo>
                  <a:cubicBezTo>
                    <a:pt x="35560" y="509270"/>
                    <a:pt x="44450" y="516890"/>
                    <a:pt x="48260" y="523240"/>
                  </a:cubicBezTo>
                  <a:cubicBezTo>
                    <a:pt x="52070" y="529590"/>
                    <a:pt x="52070" y="541020"/>
                    <a:pt x="49530" y="547370"/>
                  </a:cubicBezTo>
                  <a:cubicBezTo>
                    <a:pt x="45720" y="553720"/>
                    <a:pt x="36830" y="560070"/>
                    <a:pt x="30480" y="561340"/>
                  </a:cubicBezTo>
                  <a:cubicBezTo>
                    <a:pt x="21590" y="561340"/>
                    <a:pt x="7620" y="552450"/>
                    <a:pt x="2540" y="546100"/>
                  </a:cubicBezTo>
                  <a:cubicBezTo>
                    <a:pt x="0" y="539750"/>
                    <a:pt x="1270" y="528320"/>
                    <a:pt x="5080" y="521970"/>
                  </a:cubicBezTo>
                  <a:cubicBezTo>
                    <a:pt x="8890" y="515620"/>
                    <a:pt x="13970" y="513080"/>
                    <a:pt x="25400" y="510540"/>
                  </a:cubicBezTo>
                  <a:cubicBezTo>
                    <a:pt x="62230" y="500380"/>
                    <a:pt x="182880" y="499110"/>
                    <a:pt x="269240" y="502920"/>
                  </a:cubicBezTo>
                  <a:cubicBezTo>
                    <a:pt x="365760" y="505460"/>
                    <a:pt x="552450" y="576580"/>
                    <a:pt x="577850" y="532130"/>
                  </a:cubicBezTo>
                  <a:cubicBezTo>
                    <a:pt x="613410" y="472440"/>
                    <a:pt x="321310" y="95250"/>
                    <a:pt x="250190" y="49530"/>
                  </a:cubicBezTo>
                  <a:cubicBezTo>
                    <a:pt x="228600" y="35560"/>
                    <a:pt x="203200" y="48260"/>
                    <a:pt x="195580" y="39370"/>
                  </a:cubicBezTo>
                  <a:cubicBezTo>
                    <a:pt x="189230" y="33020"/>
                    <a:pt x="190500" y="17780"/>
                    <a:pt x="195580" y="10160"/>
                  </a:cubicBezTo>
                  <a:cubicBezTo>
                    <a:pt x="199390" y="5080"/>
                    <a:pt x="215900" y="0"/>
                    <a:pt x="21590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code  Description automatically generated"/>
          <p:cNvSpPr/>
          <p:nvPr/>
        </p:nvSpPr>
        <p:spPr>
          <a:xfrm flipH="false" flipV="false" rot="0">
            <a:off x="1727041" y="0"/>
            <a:ext cx="14833918" cy="10287000"/>
          </a:xfrm>
          <a:custGeom>
            <a:avLst/>
            <a:gdLst/>
            <a:ahLst/>
            <a:cxnLst/>
            <a:rect r="r" b="b" t="t" l="l"/>
            <a:pathLst>
              <a:path h="10287000" w="14833918">
                <a:moveTo>
                  <a:pt x="0" y="0"/>
                </a:moveTo>
                <a:lnTo>
                  <a:pt x="14833918" y="0"/>
                </a:lnTo>
                <a:lnTo>
                  <a:pt x="148339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77312" y="4783455"/>
            <a:ext cx="515303" cy="570548"/>
            <a:chOff x="0" y="0"/>
            <a:chExt cx="687070" cy="760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5720"/>
              <a:ext cx="591820" cy="666750"/>
            </a:xfrm>
            <a:custGeom>
              <a:avLst/>
              <a:gdLst/>
              <a:ahLst/>
              <a:cxnLst/>
              <a:rect r="r" b="b" t="t" l="l"/>
              <a:pathLst>
                <a:path h="666750" w="591820">
                  <a:moveTo>
                    <a:pt x="44450" y="7620"/>
                  </a:moveTo>
                  <a:cubicBezTo>
                    <a:pt x="571500" y="594360"/>
                    <a:pt x="591820" y="629920"/>
                    <a:pt x="590550" y="647700"/>
                  </a:cubicBezTo>
                  <a:cubicBezTo>
                    <a:pt x="590550" y="654050"/>
                    <a:pt x="585470" y="657860"/>
                    <a:pt x="581660" y="660400"/>
                  </a:cubicBezTo>
                  <a:cubicBezTo>
                    <a:pt x="575310" y="664210"/>
                    <a:pt x="563880" y="666750"/>
                    <a:pt x="557530" y="664210"/>
                  </a:cubicBezTo>
                  <a:cubicBezTo>
                    <a:pt x="549910" y="660400"/>
                    <a:pt x="539750" y="646430"/>
                    <a:pt x="541020" y="638810"/>
                  </a:cubicBezTo>
                  <a:cubicBezTo>
                    <a:pt x="541020" y="629920"/>
                    <a:pt x="553720" y="617220"/>
                    <a:pt x="561340" y="615950"/>
                  </a:cubicBezTo>
                  <a:cubicBezTo>
                    <a:pt x="567690" y="613410"/>
                    <a:pt x="579120" y="615950"/>
                    <a:pt x="584200" y="622300"/>
                  </a:cubicBezTo>
                  <a:cubicBezTo>
                    <a:pt x="589280" y="628650"/>
                    <a:pt x="589280" y="652780"/>
                    <a:pt x="582930" y="659130"/>
                  </a:cubicBezTo>
                  <a:cubicBezTo>
                    <a:pt x="577850" y="664210"/>
                    <a:pt x="553720" y="661670"/>
                    <a:pt x="546100" y="656590"/>
                  </a:cubicBezTo>
                  <a:cubicBezTo>
                    <a:pt x="541020" y="651510"/>
                    <a:pt x="547370" y="643890"/>
                    <a:pt x="542290" y="633730"/>
                  </a:cubicBezTo>
                  <a:cubicBezTo>
                    <a:pt x="523240" y="595630"/>
                    <a:pt x="426720" y="495300"/>
                    <a:pt x="353060" y="412750"/>
                  </a:cubicBezTo>
                  <a:cubicBezTo>
                    <a:pt x="255270" y="303530"/>
                    <a:pt x="26670" y="99060"/>
                    <a:pt x="5080" y="39370"/>
                  </a:cubicBezTo>
                  <a:cubicBezTo>
                    <a:pt x="0" y="22860"/>
                    <a:pt x="1270" y="10160"/>
                    <a:pt x="7620" y="5080"/>
                  </a:cubicBezTo>
                  <a:cubicBezTo>
                    <a:pt x="13970" y="0"/>
                    <a:pt x="44450" y="7620"/>
                    <a:pt x="4445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962072" y="4778692"/>
            <a:ext cx="477203" cy="440055"/>
            <a:chOff x="0" y="0"/>
            <a:chExt cx="636270" cy="586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4450"/>
              <a:ext cx="541020" cy="492760"/>
            </a:xfrm>
            <a:custGeom>
              <a:avLst/>
              <a:gdLst/>
              <a:ahLst/>
              <a:cxnLst/>
              <a:rect r="r" b="b" t="t" l="l"/>
              <a:pathLst>
                <a:path h="492760" w="541020">
                  <a:moveTo>
                    <a:pt x="485140" y="93980"/>
                  </a:moveTo>
                  <a:cubicBezTo>
                    <a:pt x="476250" y="57150"/>
                    <a:pt x="454660" y="73660"/>
                    <a:pt x="430530" y="92710"/>
                  </a:cubicBezTo>
                  <a:cubicBezTo>
                    <a:pt x="358140" y="148590"/>
                    <a:pt x="96520" y="452120"/>
                    <a:pt x="44450" y="483870"/>
                  </a:cubicBezTo>
                  <a:cubicBezTo>
                    <a:pt x="34290" y="491490"/>
                    <a:pt x="29210" y="492760"/>
                    <a:pt x="21590" y="491490"/>
                  </a:cubicBezTo>
                  <a:cubicBezTo>
                    <a:pt x="13970" y="488950"/>
                    <a:pt x="2540" y="477520"/>
                    <a:pt x="1270" y="468630"/>
                  </a:cubicBezTo>
                  <a:cubicBezTo>
                    <a:pt x="0" y="462280"/>
                    <a:pt x="5080" y="450850"/>
                    <a:pt x="10160" y="447040"/>
                  </a:cubicBezTo>
                  <a:cubicBezTo>
                    <a:pt x="15240" y="441960"/>
                    <a:pt x="26670" y="440690"/>
                    <a:pt x="33020" y="441960"/>
                  </a:cubicBezTo>
                  <a:cubicBezTo>
                    <a:pt x="40640" y="444500"/>
                    <a:pt x="48260" y="452120"/>
                    <a:pt x="50800" y="458470"/>
                  </a:cubicBezTo>
                  <a:cubicBezTo>
                    <a:pt x="53340" y="466090"/>
                    <a:pt x="52070" y="477520"/>
                    <a:pt x="46990" y="482600"/>
                  </a:cubicBezTo>
                  <a:cubicBezTo>
                    <a:pt x="40640" y="487680"/>
                    <a:pt x="16510" y="491490"/>
                    <a:pt x="10160" y="485140"/>
                  </a:cubicBezTo>
                  <a:cubicBezTo>
                    <a:pt x="3810" y="480060"/>
                    <a:pt x="1270" y="466090"/>
                    <a:pt x="8890" y="448310"/>
                  </a:cubicBezTo>
                  <a:cubicBezTo>
                    <a:pt x="33020" y="383540"/>
                    <a:pt x="312420" y="113030"/>
                    <a:pt x="402590" y="49530"/>
                  </a:cubicBezTo>
                  <a:cubicBezTo>
                    <a:pt x="441960" y="22860"/>
                    <a:pt x="474980" y="0"/>
                    <a:pt x="497840" y="6350"/>
                  </a:cubicBezTo>
                  <a:cubicBezTo>
                    <a:pt x="515620" y="11430"/>
                    <a:pt x="529590" y="43180"/>
                    <a:pt x="535940" y="59690"/>
                  </a:cubicBezTo>
                  <a:cubicBezTo>
                    <a:pt x="539750" y="72390"/>
                    <a:pt x="541020" y="88900"/>
                    <a:pt x="535940" y="99060"/>
                  </a:cubicBezTo>
                  <a:cubicBezTo>
                    <a:pt x="530860" y="107950"/>
                    <a:pt x="516890" y="119380"/>
                    <a:pt x="508000" y="118110"/>
                  </a:cubicBezTo>
                  <a:cubicBezTo>
                    <a:pt x="500380" y="116840"/>
                    <a:pt x="485140" y="93980"/>
                    <a:pt x="485140" y="939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556432" y="4968240"/>
            <a:ext cx="1071562" cy="160020"/>
            <a:chOff x="0" y="0"/>
            <a:chExt cx="1428750" cy="2133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8260"/>
              <a:ext cx="1329690" cy="125730"/>
            </a:xfrm>
            <a:custGeom>
              <a:avLst/>
              <a:gdLst/>
              <a:ahLst/>
              <a:cxnLst/>
              <a:rect r="r" b="b" t="t" l="l"/>
              <a:pathLst>
                <a:path h="125730" w="1329690">
                  <a:moveTo>
                    <a:pt x="21590" y="63500"/>
                  </a:moveTo>
                  <a:cubicBezTo>
                    <a:pt x="438150" y="30480"/>
                    <a:pt x="1082040" y="48260"/>
                    <a:pt x="1225550" y="25400"/>
                  </a:cubicBezTo>
                  <a:cubicBezTo>
                    <a:pt x="1266190" y="19050"/>
                    <a:pt x="1285240" y="0"/>
                    <a:pt x="1303020" y="2540"/>
                  </a:cubicBezTo>
                  <a:cubicBezTo>
                    <a:pt x="1313180" y="2540"/>
                    <a:pt x="1320800" y="7620"/>
                    <a:pt x="1324610" y="13970"/>
                  </a:cubicBezTo>
                  <a:cubicBezTo>
                    <a:pt x="1328420" y="19050"/>
                    <a:pt x="1329690" y="30480"/>
                    <a:pt x="1325880" y="36830"/>
                  </a:cubicBezTo>
                  <a:cubicBezTo>
                    <a:pt x="1322070" y="44450"/>
                    <a:pt x="1308100" y="53340"/>
                    <a:pt x="1299210" y="52070"/>
                  </a:cubicBezTo>
                  <a:cubicBezTo>
                    <a:pt x="1292860" y="52070"/>
                    <a:pt x="1282700" y="44450"/>
                    <a:pt x="1280160" y="39370"/>
                  </a:cubicBezTo>
                  <a:cubicBezTo>
                    <a:pt x="1276350" y="33020"/>
                    <a:pt x="1277620" y="21590"/>
                    <a:pt x="1280160" y="15240"/>
                  </a:cubicBezTo>
                  <a:cubicBezTo>
                    <a:pt x="1283970" y="8890"/>
                    <a:pt x="1292860" y="2540"/>
                    <a:pt x="1300480" y="2540"/>
                  </a:cubicBezTo>
                  <a:cubicBezTo>
                    <a:pt x="1306830" y="1270"/>
                    <a:pt x="1318260" y="5080"/>
                    <a:pt x="1322070" y="11430"/>
                  </a:cubicBezTo>
                  <a:cubicBezTo>
                    <a:pt x="1327150" y="17780"/>
                    <a:pt x="1328420" y="33020"/>
                    <a:pt x="1323340" y="41910"/>
                  </a:cubicBezTo>
                  <a:cubicBezTo>
                    <a:pt x="1315720" y="55880"/>
                    <a:pt x="1294130" y="63500"/>
                    <a:pt x="1257300" y="72390"/>
                  </a:cubicBezTo>
                  <a:cubicBezTo>
                    <a:pt x="1121410" y="102870"/>
                    <a:pt x="447040" y="80010"/>
                    <a:pt x="233680" y="92710"/>
                  </a:cubicBezTo>
                  <a:cubicBezTo>
                    <a:pt x="137160" y="99060"/>
                    <a:pt x="58420" y="125730"/>
                    <a:pt x="24130" y="113030"/>
                  </a:cubicBezTo>
                  <a:cubicBezTo>
                    <a:pt x="10160" y="109220"/>
                    <a:pt x="0" y="97790"/>
                    <a:pt x="0" y="88900"/>
                  </a:cubicBezTo>
                  <a:cubicBezTo>
                    <a:pt x="0" y="81280"/>
                    <a:pt x="21590" y="63500"/>
                    <a:pt x="21590" y="635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433685" y="4895850"/>
            <a:ext cx="237172" cy="311468"/>
            <a:chOff x="0" y="0"/>
            <a:chExt cx="316230" cy="4152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450" y="50800"/>
              <a:ext cx="223520" cy="314960"/>
            </a:xfrm>
            <a:custGeom>
              <a:avLst/>
              <a:gdLst/>
              <a:ahLst/>
              <a:cxnLst/>
              <a:rect r="r" b="b" t="t" l="l"/>
              <a:pathLst>
                <a:path h="314960" w="223520">
                  <a:moveTo>
                    <a:pt x="35560" y="0"/>
                  </a:moveTo>
                  <a:cubicBezTo>
                    <a:pt x="167640" y="60960"/>
                    <a:pt x="182880" y="72390"/>
                    <a:pt x="195580" y="85090"/>
                  </a:cubicBezTo>
                  <a:cubicBezTo>
                    <a:pt x="205740" y="97790"/>
                    <a:pt x="217170" y="111760"/>
                    <a:pt x="219710" y="127000"/>
                  </a:cubicBezTo>
                  <a:cubicBezTo>
                    <a:pt x="223520" y="140970"/>
                    <a:pt x="220980" y="158750"/>
                    <a:pt x="215900" y="172720"/>
                  </a:cubicBezTo>
                  <a:cubicBezTo>
                    <a:pt x="209550" y="189230"/>
                    <a:pt x="198120" y="200660"/>
                    <a:pt x="184150" y="217170"/>
                  </a:cubicBezTo>
                  <a:cubicBezTo>
                    <a:pt x="158750" y="243840"/>
                    <a:pt x="100330" y="308610"/>
                    <a:pt x="72390" y="312420"/>
                  </a:cubicBezTo>
                  <a:cubicBezTo>
                    <a:pt x="59690" y="313690"/>
                    <a:pt x="43180" y="304800"/>
                    <a:pt x="39370" y="297180"/>
                  </a:cubicBezTo>
                  <a:cubicBezTo>
                    <a:pt x="35560" y="289560"/>
                    <a:pt x="41910" y="273050"/>
                    <a:pt x="48260" y="267970"/>
                  </a:cubicBezTo>
                  <a:cubicBezTo>
                    <a:pt x="54610" y="262890"/>
                    <a:pt x="66040" y="262890"/>
                    <a:pt x="72390" y="265430"/>
                  </a:cubicBezTo>
                  <a:cubicBezTo>
                    <a:pt x="78740" y="267970"/>
                    <a:pt x="86360" y="275590"/>
                    <a:pt x="87630" y="283210"/>
                  </a:cubicBezTo>
                  <a:cubicBezTo>
                    <a:pt x="88900" y="290830"/>
                    <a:pt x="82550" y="306070"/>
                    <a:pt x="74930" y="311150"/>
                  </a:cubicBezTo>
                  <a:cubicBezTo>
                    <a:pt x="69850" y="314960"/>
                    <a:pt x="57150" y="314960"/>
                    <a:pt x="52070" y="311150"/>
                  </a:cubicBezTo>
                  <a:cubicBezTo>
                    <a:pt x="44450" y="306070"/>
                    <a:pt x="38100" y="289560"/>
                    <a:pt x="41910" y="275590"/>
                  </a:cubicBezTo>
                  <a:cubicBezTo>
                    <a:pt x="49530" y="246380"/>
                    <a:pt x="154940" y="190500"/>
                    <a:pt x="166370" y="161290"/>
                  </a:cubicBezTo>
                  <a:cubicBezTo>
                    <a:pt x="172720" y="147320"/>
                    <a:pt x="168910" y="135890"/>
                    <a:pt x="163830" y="124460"/>
                  </a:cubicBezTo>
                  <a:cubicBezTo>
                    <a:pt x="156210" y="113030"/>
                    <a:pt x="142240" y="105410"/>
                    <a:pt x="124460" y="95250"/>
                  </a:cubicBezTo>
                  <a:cubicBezTo>
                    <a:pt x="96520" y="77470"/>
                    <a:pt x="20320" y="60960"/>
                    <a:pt x="6350" y="39370"/>
                  </a:cubicBezTo>
                  <a:cubicBezTo>
                    <a:pt x="0" y="29210"/>
                    <a:pt x="1270" y="12700"/>
                    <a:pt x="7620" y="6350"/>
                  </a:cubicBezTo>
                  <a:cubicBezTo>
                    <a:pt x="11430" y="0"/>
                    <a:pt x="35560" y="0"/>
                    <a:pt x="3556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925175" y="4811078"/>
            <a:ext cx="264795" cy="416243"/>
            <a:chOff x="0" y="0"/>
            <a:chExt cx="353060" cy="554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5720"/>
              <a:ext cx="252730" cy="459740"/>
            </a:xfrm>
            <a:custGeom>
              <a:avLst/>
              <a:gdLst/>
              <a:ahLst/>
              <a:cxnLst/>
              <a:rect r="r" b="b" t="t" l="l"/>
              <a:pathLst>
                <a:path h="459740" w="252730">
                  <a:moveTo>
                    <a:pt x="252730" y="36830"/>
                  </a:moveTo>
                  <a:cubicBezTo>
                    <a:pt x="59690" y="431800"/>
                    <a:pt x="49530" y="453390"/>
                    <a:pt x="35560" y="457200"/>
                  </a:cubicBezTo>
                  <a:cubicBezTo>
                    <a:pt x="25400" y="459740"/>
                    <a:pt x="11430" y="453390"/>
                    <a:pt x="6350" y="447040"/>
                  </a:cubicBezTo>
                  <a:cubicBezTo>
                    <a:pt x="1270" y="441960"/>
                    <a:pt x="0" y="430530"/>
                    <a:pt x="2540" y="424180"/>
                  </a:cubicBezTo>
                  <a:cubicBezTo>
                    <a:pt x="7620" y="416560"/>
                    <a:pt x="29210" y="406400"/>
                    <a:pt x="36830" y="410210"/>
                  </a:cubicBezTo>
                  <a:cubicBezTo>
                    <a:pt x="44450" y="414020"/>
                    <a:pt x="53340" y="436880"/>
                    <a:pt x="49530" y="444500"/>
                  </a:cubicBezTo>
                  <a:cubicBezTo>
                    <a:pt x="45720" y="452120"/>
                    <a:pt x="21590" y="458470"/>
                    <a:pt x="13970" y="454660"/>
                  </a:cubicBezTo>
                  <a:cubicBezTo>
                    <a:pt x="6350" y="452120"/>
                    <a:pt x="1270" y="441960"/>
                    <a:pt x="2540" y="426720"/>
                  </a:cubicBezTo>
                  <a:cubicBezTo>
                    <a:pt x="5080" y="368300"/>
                    <a:pt x="163830" y="44450"/>
                    <a:pt x="210820" y="10160"/>
                  </a:cubicBezTo>
                  <a:cubicBezTo>
                    <a:pt x="223520" y="1270"/>
                    <a:pt x="236220" y="0"/>
                    <a:pt x="243840" y="5080"/>
                  </a:cubicBezTo>
                  <a:cubicBezTo>
                    <a:pt x="251460" y="10160"/>
                    <a:pt x="252730" y="36830"/>
                    <a:pt x="252730" y="368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913745" y="4818697"/>
            <a:ext cx="506730" cy="419100"/>
            <a:chOff x="0" y="0"/>
            <a:chExt cx="675640" cy="558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50800"/>
              <a:ext cx="579120" cy="467360"/>
            </a:xfrm>
            <a:custGeom>
              <a:avLst/>
              <a:gdLst/>
              <a:ahLst/>
              <a:cxnLst/>
              <a:rect r="r" b="b" t="t" l="l"/>
              <a:pathLst>
                <a:path h="467360" w="579120">
                  <a:moveTo>
                    <a:pt x="179070" y="0"/>
                  </a:moveTo>
                  <a:cubicBezTo>
                    <a:pt x="252730" y="11430"/>
                    <a:pt x="295910" y="53340"/>
                    <a:pt x="337820" y="96520"/>
                  </a:cubicBezTo>
                  <a:cubicBezTo>
                    <a:pt x="401320" y="158750"/>
                    <a:pt x="516890" y="299720"/>
                    <a:pt x="551180" y="355600"/>
                  </a:cubicBezTo>
                  <a:cubicBezTo>
                    <a:pt x="566420" y="379730"/>
                    <a:pt x="579120" y="398780"/>
                    <a:pt x="575310" y="410210"/>
                  </a:cubicBezTo>
                  <a:cubicBezTo>
                    <a:pt x="572770" y="419100"/>
                    <a:pt x="560070" y="426720"/>
                    <a:pt x="552450" y="427990"/>
                  </a:cubicBezTo>
                  <a:cubicBezTo>
                    <a:pt x="544830" y="429260"/>
                    <a:pt x="539750" y="419100"/>
                    <a:pt x="530860" y="417830"/>
                  </a:cubicBezTo>
                  <a:cubicBezTo>
                    <a:pt x="516890" y="416560"/>
                    <a:pt x="497840" y="430530"/>
                    <a:pt x="472440" y="434340"/>
                  </a:cubicBezTo>
                  <a:cubicBezTo>
                    <a:pt x="425450" y="439420"/>
                    <a:pt x="341630" y="424180"/>
                    <a:pt x="271780" y="426720"/>
                  </a:cubicBezTo>
                  <a:cubicBezTo>
                    <a:pt x="195580" y="429260"/>
                    <a:pt x="71120" y="467360"/>
                    <a:pt x="30480" y="455930"/>
                  </a:cubicBezTo>
                  <a:cubicBezTo>
                    <a:pt x="15240" y="450850"/>
                    <a:pt x="2540" y="440690"/>
                    <a:pt x="1270" y="433070"/>
                  </a:cubicBezTo>
                  <a:cubicBezTo>
                    <a:pt x="1270" y="424180"/>
                    <a:pt x="17780" y="405130"/>
                    <a:pt x="26670" y="405130"/>
                  </a:cubicBezTo>
                  <a:cubicBezTo>
                    <a:pt x="34290" y="405130"/>
                    <a:pt x="52070" y="422910"/>
                    <a:pt x="52070" y="430530"/>
                  </a:cubicBezTo>
                  <a:cubicBezTo>
                    <a:pt x="52070" y="439420"/>
                    <a:pt x="34290" y="455930"/>
                    <a:pt x="25400" y="455930"/>
                  </a:cubicBezTo>
                  <a:cubicBezTo>
                    <a:pt x="16510" y="455930"/>
                    <a:pt x="3810" y="443230"/>
                    <a:pt x="2540" y="435610"/>
                  </a:cubicBezTo>
                  <a:cubicBezTo>
                    <a:pt x="0" y="426720"/>
                    <a:pt x="5080" y="415290"/>
                    <a:pt x="15240" y="407670"/>
                  </a:cubicBezTo>
                  <a:cubicBezTo>
                    <a:pt x="46990" y="384810"/>
                    <a:pt x="184150" y="379730"/>
                    <a:pt x="273050" y="375920"/>
                  </a:cubicBezTo>
                  <a:cubicBezTo>
                    <a:pt x="369570" y="372110"/>
                    <a:pt x="547370" y="364490"/>
                    <a:pt x="571500" y="387350"/>
                  </a:cubicBezTo>
                  <a:cubicBezTo>
                    <a:pt x="579120" y="393700"/>
                    <a:pt x="577850" y="403860"/>
                    <a:pt x="575310" y="410210"/>
                  </a:cubicBezTo>
                  <a:cubicBezTo>
                    <a:pt x="572770" y="417830"/>
                    <a:pt x="565150" y="425450"/>
                    <a:pt x="558800" y="426720"/>
                  </a:cubicBezTo>
                  <a:cubicBezTo>
                    <a:pt x="551180" y="429260"/>
                    <a:pt x="546100" y="427990"/>
                    <a:pt x="535940" y="421640"/>
                  </a:cubicBezTo>
                  <a:cubicBezTo>
                    <a:pt x="491490" y="394970"/>
                    <a:pt x="313690" y="146050"/>
                    <a:pt x="260350" y="88900"/>
                  </a:cubicBezTo>
                  <a:cubicBezTo>
                    <a:pt x="240030" y="67310"/>
                    <a:pt x="232410" y="55880"/>
                    <a:pt x="215900" y="48260"/>
                  </a:cubicBezTo>
                  <a:cubicBezTo>
                    <a:pt x="199390" y="41910"/>
                    <a:pt x="172720" y="52070"/>
                    <a:pt x="162560" y="44450"/>
                  </a:cubicBezTo>
                  <a:cubicBezTo>
                    <a:pt x="156210" y="38100"/>
                    <a:pt x="152400" y="24130"/>
                    <a:pt x="154940" y="16510"/>
                  </a:cubicBezTo>
                  <a:cubicBezTo>
                    <a:pt x="157480" y="8890"/>
                    <a:pt x="179070" y="0"/>
                    <a:pt x="17907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565957" y="3596640"/>
            <a:ext cx="1149668" cy="1059180"/>
            <a:chOff x="0" y="0"/>
            <a:chExt cx="1532890" cy="14122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8260" y="43180"/>
              <a:ext cx="1438910" cy="1324610"/>
            </a:xfrm>
            <a:custGeom>
              <a:avLst/>
              <a:gdLst/>
              <a:ahLst/>
              <a:cxnLst/>
              <a:rect r="r" b="b" t="t" l="l"/>
              <a:pathLst>
                <a:path h="1324610" w="1438910">
                  <a:moveTo>
                    <a:pt x="2540" y="1285240"/>
                  </a:moveTo>
                  <a:cubicBezTo>
                    <a:pt x="656590" y="624840"/>
                    <a:pt x="1112520" y="212090"/>
                    <a:pt x="1244600" y="106680"/>
                  </a:cubicBezTo>
                  <a:cubicBezTo>
                    <a:pt x="1283970" y="74930"/>
                    <a:pt x="1309370" y="44450"/>
                    <a:pt x="1325880" y="49530"/>
                  </a:cubicBezTo>
                  <a:cubicBezTo>
                    <a:pt x="1337310" y="53340"/>
                    <a:pt x="1350010" y="78740"/>
                    <a:pt x="1342390" y="92710"/>
                  </a:cubicBezTo>
                  <a:cubicBezTo>
                    <a:pt x="1320800" y="135890"/>
                    <a:pt x="979170" y="196850"/>
                    <a:pt x="915670" y="200660"/>
                  </a:cubicBezTo>
                  <a:cubicBezTo>
                    <a:pt x="896620" y="201930"/>
                    <a:pt x="883920" y="203200"/>
                    <a:pt x="878840" y="195580"/>
                  </a:cubicBezTo>
                  <a:cubicBezTo>
                    <a:pt x="872490" y="189230"/>
                    <a:pt x="871220" y="171450"/>
                    <a:pt x="880110" y="157480"/>
                  </a:cubicBezTo>
                  <a:cubicBezTo>
                    <a:pt x="913130" y="114300"/>
                    <a:pt x="1206500" y="40640"/>
                    <a:pt x="1291590" y="20320"/>
                  </a:cubicBezTo>
                  <a:cubicBezTo>
                    <a:pt x="1328420" y="11430"/>
                    <a:pt x="1352550" y="0"/>
                    <a:pt x="1372870" y="7620"/>
                  </a:cubicBezTo>
                  <a:cubicBezTo>
                    <a:pt x="1389380" y="15240"/>
                    <a:pt x="1398270" y="36830"/>
                    <a:pt x="1407160" y="59690"/>
                  </a:cubicBezTo>
                  <a:cubicBezTo>
                    <a:pt x="1422400" y="96520"/>
                    <a:pt x="1438910" y="181610"/>
                    <a:pt x="1433830" y="210820"/>
                  </a:cubicBezTo>
                  <a:cubicBezTo>
                    <a:pt x="1431290" y="224790"/>
                    <a:pt x="1426210" y="234950"/>
                    <a:pt x="1418590" y="237490"/>
                  </a:cubicBezTo>
                  <a:cubicBezTo>
                    <a:pt x="1410970" y="241300"/>
                    <a:pt x="1389380" y="231140"/>
                    <a:pt x="1385570" y="223520"/>
                  </a:cubicBezTo>
                  <a:cubicBezTo>
                    <a:pt x="1381760" y="217170"/>
                    <a:pt x="1384300" y="205740"/>
                    <a:pt x="1388110" y="199390"/>
                  </a:cubicBezTo>
                  <a:cubicBezTo>
                    <a:pt x="1391920" y="194310"/>
                    <a:pt x="1402080" y="187960"/>
                    <a:pt x="1409700" y="189230"/>
                  </a:cubicBezTo>
                  <a:cubicBezTo>
                    <a:pt x="1417320" y="190500"/>
                    <a:pt x="1431290" y="200660"/>
                    <a:pt x="1433830" y="208280"/>
                  </a:cubicBezTo>
                  <a:cubicBezTo>
                    <a:pt x="1435100" y="214630"/>
                    <a:pt x="1432560" y="226060"/>
                    <a:pt x="1427480" y="231140"/>
                  </a:cubicBezTo>
                  <a:cubicBezTo>
                    <a:pt x="1423670" y="236220"/>
                    <a:pt x="1412240" y="241300"/>
                    <a:pt x="1405890" y="240030"/>
                  </a:cubicBezTo>
                  <a:cubicBezTo>
                    <a:pt x="1398270" y="238760"/>
                    <a:pt x="1391920" y="234950"/>
                    <a:pt x="1385570" y="226060"/>
                  </a:cubicBezTo>
                  <a:cubicBezTo>
                    <a:pt x="1371600" y="203200"/>
                    <a:pt x="1374140" y="99060"/>
                    <a:pt x="1358900" y="76200"/>
                  </a:cubicBezTo>
                  <a:cubicBezTo>
                    <a:pt x="1352550" y="66040"/>
                    <a:pt x="1350010" y="62230"/>
                    <a:pt x="1336040" y="59690"/>
                  </a:cubicBezTo>
                  <a:cubicBezTo>
                    <a:pt x="1282700" y="52070"/>
                    <a:pt x="960120" y="209550"/>
                    <a:pt x="901700" y="203200"/>
                  </a:cubicBezTo>
                  <a:cubicBezTo>
                    <a:pt x="885190" y="200660"/>
                    <a:pt x="875030" y="193040"/>
                    <a:pt x="872490" y="185420"/>
                  </a:cubicBezTo>
                  <a:cubicBezTo>
                    <a:pt x="869950" y="177800"/>
                    <a:pt x="871220" y="167640"/>
                    <a:pt x="880110" y="157480"/>
                  </a:cubicBezTo>
                  <a:cubicBezTo>
                    <a:pt x="918210" y="121920"/>
                    <a:pt x="1253490" y="55880"/>
                    <a:pt x="1315720" y="46990"/>
                  </a:cubicBezTo>
                  <a:cubicBezTo>
                    <a:pt x="1332230" y="43180"/>
                    <a:pt x="1338580" y="39370"/>
                    <a:pt x="1347470" y="44450"/>
                  </a:cubicBezTo>
                  <a:cubicBezTo>
                    <a:pt x="1356360" y="49530"/>
                    <a:pt x="1367790" y="60960"/>
                    <a:pt x="1365250" y="77470"/>
                  </a:cubicBezTo>
                  <a:cubicBezTo>
                    <a:pt x="1350010" y="168910"/>
                    <a:pt x="707390" y="647700"/>
                    <a:pt x="467360" y="878840"/>
                  </a:cubicBezTo>
                  <a:cubicBezTo>
                    <a:pt x="294640" y="1043940"/>
                    <a:pt x="105410" y="1291590"/>
                    <a:pt x="40640" y="1318260"/>
                  </a:cubicBezTo>
                  <a:cubicBezTo>
                    <a:pt x="24130" y="1324610"/>
                    <a:pt x="12700" y="1323340"/>
                    <a:pt x="6350" y="1318260"/>
                  </a:cubicBezTo>
                  <a:cubicBezTo>
                    <a:pt x="0" y="1311910"/>
                    <a:pt x="2540" y="1285240"/>
                    <a:pt x="2540" y="12852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846118" y="3023235"/>
            <a:ext cx="191452" cy="423862"/>
            <a:chOff x="0" y="0"/>
            <a:chExt cx="255270" cy="5651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3180" y="49530"/>
              <a:ext cx="161290" cy="466090"/>
            </a:xfrm>
            <a:custGeom>
              <a:avLst/>
              <a:gdLst/>
              <a:ahLst/>
              <a:cxnLst/>
              <a:rect r="r" b="b" t="t" l="l"/>
              <a:pathLst>
                <a:path h="466090" w="161290">
                  <a:moveTo>
                    <a:pt x="161290" y="26670"/>
                  </a:moveTo>
                  <a:cubicBezTo>
                    <a:pt x="133350" y="251460"/>
                    <a:pt x="96520" y="363220"/>
                    <a:pt x="74930" y="410210"/>
                  </a:cubicBezTo>
                  <a:cubicBezTo>
                    <a:pt x="64770" y="434340"/>
                    <a:pt x="57150" y="454660"/>
                    <a:pt x="45720" y="461010"/>
                  </a:cubicBezTo>
                  <a:cubicBezTo>
                    <a:pt x="38100" y="466090"/>
                    <a:pt x="27940" y="464820"/>
                    <a:pt x="21590" y="461010"/>
                  </a:cubicBezTo>
                  <a:cubicBezTo>
                    <a:pt x="15240" y="457200"/>
                    <a:pt x="8890" y="448310"/>
                    <a:pt x="7620" y="440690"/>
                  </a:cubicBezTo>
                  <a:cubicBezTo>
                    <a:pt x="7620" y="434340"/>
                    <a:pt x="11430" y="424180"/>
                    <a:pt x="17780" y="419100"/>
                  </a:cubicBezTo>
                  <a:cubicBezTo>
                    <a:pt x="22860" y="415290"/>
                    <a:pt x="34290" y="411480"/>
                    <a:pt x="40640" y="414020"/>
                  </a:cubicBezTo>
                  <a:cubicBezTo>
                    <a:pt x="48260" y="417830"/>
                    <a:pt x="59690" y="439420"/>
                    <a:pt x="57150" y="447040"/>
                  </a:cubicBezTo>
                  <a:cubicBezTo>
                    <a:pt x="55880" y="454660"/>
                    <a:pt x="39370" y="464820"/>
                    <a:pt x="31750" y="463550"/>
                  </a:cubicBezTo>
                  <a:cubicBezTo>
                    <a:pt x="22860" y="462280"/>
                    <a:pt x="11430" y="450850"/>
                    <a:pt x="8890" y="435610"/>
                  </a:cubicBezTo>
                  <a:cubicBezTo>
                    <a:pt x="0" y="393700"/>
                    <a:pt x="81280" y="248920"/>
                    <a:pt x="97790" y="172720"/>
                  </a:cubicBezTo>
                  <a:cubicBezTo>
                    <a:pt x="109220" y="115570"/>
                    <a:pt x="96520" y="45720"/>
                    <a:pt x="111760" y="20320"/>
                  </a:cubicBezTo>
                  <a:cubicBezTo>
                    <a:pt x="118110" y="8890"/>
                    <a:pt x="130810" y="0"/>
                    <a:pt x="138430" y="1270"/>
                  </a:cubicBezTo>
                  <a:cubicBezTo>
                    <a:pt x="147320" y="2540"/>
                    <a:pt x="161290" y="26670"/>
                    <a:pt x="161290" y="2667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0848022" y="3003233"/>
            <a:ext cx="492443" cy="470535"/>
            <a:chOff x="0" y="0"/>
            <a:chExt cx="656590" cy="6273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8260" y="44450"/>
              <a:ext cx="557530" cy="548640"/>
            </a:xfrm>
            <a:custGeom>
              <a:avLst/>
              <a:gdLst/>
              <a:ahLst/>
              <a:cxnLst/>
              <a:rect r="r" b="b" t="t" l="l"/>
              <a:pathLst>
                <a:path h="548640" w="557530">
                  <a:moveTo>
                    <a:pt x="167640" y="6350"/>
                  </a:moveTo>
                  <a:cubicBezTo>
                    <a:pt x="534670" y="381000"/>
                    <a:pt x="552450" y="403860"/>
                    <a:pt x="556260" y="425450"/>
                  </a:cubicBezTo>
                  <a:cubicBezTo>
                    <a:pt x="557530" y="438150"/>
                    <a:pt x="553720" y="448310"/>
                    <a:pt x="547370" y="457200"/>
                  </a:cubicBezTo>
                  <a:cubicBezTo>
                    <a:pt x="541020" y="467360"/>
                    <a:pt x="527050" y="473710"/>
                    <a:pt x="513080" y="480060"/>
                  </a:cubicBezTo>
                  <a:cubicBezTo>
                    <a:pt x="495300" y="486410"/>
                    <a:pt x="478790" y="485140"/>
                    <a:pt x="447040" y="490220"/>
                  </a:cubicBezTo>
                  <a:cubicBezTo>
                    <a:pt x="368300" y="499110"/>
                    <a:pt x="86360" y="548640"/>
                    <a:pt x="30480" y="532130"/>
                  </a:cubicBezTo>
                  <a:cubicBezTo>
                    <a:pt x="13970" y="527050"/>
                    <a:pt x="2540" y="516890"/>
                    <a:pt x="2540" y="508000"/>
                  </a:cubicBezTo>
                  <a:cubicBezTo>
                    <a:pt x="1270" y="499110"/>
                    <a:pt x="19050" y="482600"/>
                    <a:pt x="26670" y="481330"/>
                  </a:cubicBezTo>
                  <a:cubicBezTo>
                    <a:pt x="34290" y="480060"/>
                    <a:pt x="44450" y="486410"/>
                    <a:pt x="48260" y="491490"/>
                  </a:cubicBezTo>
                  <a:cubicBezTo>
                    <a:pt x="52070" y="497840"/>
                    <a:pt x="53340" y="509270"/>
                    <a:pt x="50800" y="515620"/>
                  </a:cubicBezTo>
                  <a:cubicBezTo>
                    <a:pt x="48260" y="521970"/>
                    <a:pt x="39370" y="529590"/>
                    <a:pt x="33020" y="530860"/>
                  </a:cubicBezTo>
                  <a:cubicBezTo>
                    <a:pt x="26670" y="533400"/>
                    <a:pt x="15240" y="529590"/>
                    <a:pt x="10160" y="524510"/>
                  </a:cubicBezTo>
                  <a:cubicBezTo>
                    <a:pt x="5080" y="520700"/>
                    <a:pt x="0" y="509270"/>
                    <a:pt x="2540" y="502920"/>
                  </a:cubicBezTo>
                  <a:cubicBezTo>
                    <a:pt x="3810" y="495300"/>
                    <a:pt x="10160" y="487680"/>
                    <a:pt x="24130" y="481330"/>
                  </a:cubicBezTo>
                  <a:cubicBezTo>
                    <a:pt x="74930" y="457200"/>
                    <a:pt x="364490" y="454660"/>
                    <a:pt x="439420" y="439420"/>
                  </a:cubicBezTo>
                  <a:cubicBezTo>
                    <a:pt x="468630" y="433070"/>
                    <a:pt x="495300" y="435610"/>
                    <a:pt x="499110" y="420370"/>
                  </a:cubicBezTo>
                  <a:cubicBezTo>
                    <a:pt x="510540" y="373380"/>
                    <a:pt x="149860" y="100330"/>
                    <a:pt x="129540" y="39370"/>
                  </a:cubicBezTo>
                  <a:cubicBezTo>
                    <a:pt x="124460" y="24130"/>
                    <a:pt x="127000" y="11430"/>
                    <a:pt x="133350" y="6350"/>
                  </a:cubicBezTo>
                  <a:cubicBezTo>
                    <a:pt x="139700" y="0"/>
                    <a:pt x="167640" y="6350"/>
                    <a:pt x="167640" y="63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963978" y="3593783"/>
            <a:ext cx="468630" cy="1058227"/>
            <a:chOff x="0" y="0"/>
            <a:chExt cx="624840" cy="1410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48260"/>
              <a:ext cx="524510" cy="1313180"/>
            </a:xfrm>
            <a:custGeom>
              <a:avLst/>
              <a:gdLst/>
              <a:ahLst/>
              <a:cxnLst/>
              <a:rect r="r" b="b" t="t" l="l"/>
              <a:pathLst>
                <a:path h="1313180" w="524510">
                  <a:moveTo>
                    <a:pt x="276860" y="1301750"/>
                  </a:moveTo>
                  <a:cubicBezTo>
                    <a:pt x="233680" y="1177290"/>
                    <a:pt x="233680" y="1155700"/>
                    <a:pt x="229870" y="1101090"/>
                  </a:cubicBezTo>
                  <a:cubicBezTo>
                    <a:pt x="219710" y="948690"/>
                    <a:pt x="204470" y="406400"/>
                    <a:pt x="208280" y="228600"/>
                  </a:cubicBezTo>
                  <a:cubicBezTo>
                    <a:pt x="210820" y="149860"/>
                    <a:pt x="208280" y="85090"/>
                    <a:pt x="222250" y="58420"/>
                  </a:cubicBezTo>
                  <a:cubicBezTo>
                    <a:pt x="227330" y="46990"/>
                    <a:pt x="236220" y="39370"/>
                    <a:pt x="245110" y="39370"/>
                  </a:cubicBezTo>
                  <a:cubicBezTo>
                    <a:pt x="252730" y="39370"/>
                    <a:pt x="269240" y="49530"/>
                    <a:pt x="271780" y="59690"/>
                  </a:cubicBezTo>
                  <a:cubicBezTo>
                    <a:pt x="276860" y="80010"/>
                    <a:pt x="246380" y="124460"/>
                    <a:pt x="224790" y="161290"/>
                  </a:cubicBezTo>
                  <a:cubicBezTo>
                    <a:pt x="196850" y="210820"/>
                    <a:pt x="139700" y="288290"/>
                    <a:pt x="105410" y="325120"/>
                  </a:cubicBezTo>
                  <a:cubicBezTo>
                    <a:pt x="85090" y="346710"/>
                    <a:pt x="67310" y="365760"/>
                    <a:pt x="49530" y="369570"/>
                  </a:cubicBezTo>
                  <a:cubicBezTo>
                    <a:pt x="35560" y="372110"/>
                    <a:pt x="19050" y="364490"/>
                    <a:pt x="10160" y="356870"/>
                  </a:cubicBezTo>
                  <a:cubicBezTo>
                    <a:pt x="3810" y="350520"/>
                    <a:pt x="0" y="344170"/>
                    <a:pt x="1270" y="332740"/>
                  </a:cubicBezTo>
                  <a:cubicBezTo>
                    <a:pt x="2540" y="295910"/>
                    <a:pt x="80010" y="171450"/>
                    <a:pt x="115570" y="118110"/>
                  </a:cubicBezTo>
                  <a:cubicBezTo>
                    <a:pt x="139700" y="82550"/>
                    <a:pt x="161290" y="54610"/>
                    <a:pt x="182880" y="34290"/>
                  </a:cubicBezTo>
                  <a:cubicBezTo>
                    <a:pt x="199390" y="20320"/>
                    <a:pt x="213360" y="6350"/>
                    <a:pt x="228600" y="2540"/>
                  </a:cubicBezTo>
                  <a:cubicBezTo>
                    <a:pt x="242570" y="0"/>
                    <a:pt x="259080" y="1270"/>
                    <a:pt x="271780" y="7620"/>
                  </a:cubicBezTo>
                  <a:cubicBezTo>
                    <a:pt x="285750" y="13970"/>
                    <a:pt x="292100" y="25400"/>
                    <a:pt x="309880" y="43180"/>
                  </a:cubicBezTo>
                  <a:cubicBezTo>
                    <a:pt x="351790" y="88900"/>
                    <a:pt x="497840" y="256540"/>
                    <a:pt x="516890" y="297180"/>
                  </a:cubicBezTo>
                  <a:cubicBezTo>
                    <a:pt x="523240" y="308610"/>
                    <a:pt x="524510" y="313690"/>
                    <a:pt x="523240" y="320040"/>
                  </a:cubicBezTo>
                  <a:cubicBezTo>
                    <a:pt x="521970" y="327660"/>
                    <a:pt x="514350" y="335280"/>
                    <a:pt x="506730" y="337820"/>
                  </a:cubicBezTo>
                  <a:cubicBezTo>
                    <a:pt x="500380" y="340360"/>
                    <a:pt x="488950" y="339090"/>
                    <a:pt x="483870" y="335280"/>
                  </a:cubicBezTo>
                  <a:cubicBezTo>
                    <a:pt x="477520" y="331470"/>
                    <a:pt x="472440" y="320040"/>
                    <a:pt x="473710" y="313690"/>
                  </a:cubicBezTo>
                  <a:cubicBezTo>
                    <a:pt x="473710" y="306070"/>
                    <a:pt x="478790" y="297180"/>
                    <a:pt x="485140" y="293370"/>
                  </a:cubicBezTo>
                  <a:cubicBezTo>
                    <a:pt x="490220" y="289560"/>
                    <a:pt x="501650" y="288290"/>
                    <a:pt x="508000" y="290830"/>
                  </a:cubicBezTo>
                  <a:cubicBezTo>
                    <a:pt x="515620" y="293370"/>
                    <a:pt x="521970" y="302260"/>
                    <a:pt x="523240" y="309880"/>
                  </a:cubicBezTo>
                  <a:cubicBezTo>
                    <a:pt x="524510" y="316230"/>
                    <a:pt x="521970" y="328930"/>
                    <a:pt x="516890" y="332740"/>
                  </a:cubicBezTo>
                  <a:cubicBezTo>
                    <a:pt x="509270" y="337820"/>
                    <a:pt x="495300" y="339090"/>
                    <a:pt x="480060" y="331470"/>
                  </a:cubicBezTo>
                  <a:cubicBezTo>
                    <a:pt x="431800" y="307340"/>
                    <a:pt x="299720" y="52070"/>
                    <a:pt x="245110" y="49530"/>
                  </a:cubicBezTo>
                  <a:cubicBezTo>
                    <a:pt x="218440" y="48260"/>
                    <a:pt x="203200" y="85090"/>
                    <a:pt x="181610" y="113030"/>
                  </a:cubicBezTo>
                  <a:cubicBezTo>
                    <a:pt x="147320" y="156210"/>
                    <a:pt x="99060" y="260350"/>
                    <a:pt x="71120" y="290830"/>
                  </a:cubicBezTo>
                  <a:cubicBezTo>
                    <a:pt x="59690" y="304800"/>
                    <a:pt x="43180" y="316230"/>
                    <a:pt x="41910" y="316230"/>
                  </a:cubicBezTo>
                  <a:cubicBezTo>
                    <a:pt x="40640" y="314960"/>
                    <a:pt x="81280" y="278130"/>
                    <a:pt x="104140" y="247650"/>
                  </a:cubicBezTo>
                  <a:cubicBezTo>
                    <a:pt x="139700" y="200660"/>
                    <a:pt x="198120" y="68580"/>
                    <a:pt x="228600" y="46990"/>
                  </a:cubicBezTo>
                  <a:cubicBezTo>
                    <a:pt x="238760" y="39370"/>
                    <a:pt x="248920" y="39370"/>
                    <a:pt x="256540" y="41910"/>
                  </a:cubicBezTo>
                  <a:cubicBezTo>
                    <a:pt x="262890" y="44450"/>
                    <a:pt x="267970" y="49530"/>
                    <a:pt x="271780" y="59690"/>
                  </a:cubicBezTo>
                  <a:cubicBezTo>
                    <a:pt x="279400" y="86360"/>
                    <a:pt x="261620" y="148590"/>
                    <a:pt x="259080" y="226060"/>
                  </a:cubicBezTo>
                  <a:cubicBezTo>
                    <a:pt x="255270" y="402590"/>
                    <a:pt x="266700" y="927100"/>
                    <a:pt x="280670" y="1098550"/>
                  </a:cubicBezTo>
                  <a:cubicBezTo>
                    <a:pt x="285750" y="1169670"/>
                    <a:pt x="289560" y="1215390"/>
                    <a:pt x="300990" y="1248410"/>
                  </a:cubicBezTo>
                  <a:cubicBezTo>
                    <a:pt x="307340" y="1267460"/>
                    <a:pt x="323850" y="1278890"/>
                    <a:pt x="322580" y="1289050"/>
                  </a:cubicBezTo>
                  <a:cubicBezTo>
                    <a:pt x="322580" y="1297940"/>
                    <a:pt x="312420" y="1309370"/>
                    <a:pt x="304800" y="1311910"/>
                  </a:cubicBezTo>
                  <a:cubicBezTo>
                    <a:pt x="297180" y="1313180"/>
                    <a:pt x="276860" y="1301750"/>
                    <a:pt x="276860" y="1301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978265" y="2972752"/>
            <a:ext cx="257175" cy="438150"/>
            <a:chOff x="0" y="0"/>
            <a:chExt cx="342900" cy="584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8260" y="45720"/>
              <a:ext cx="243840" cy="490220"/>
            </a:xfrm>
            <a:custGeom>
              <a:avLst/>
              <a:gdLst/>
              <a:ahLst/>
              <a:cxnLst/>
              <a:rect r="r" b="b" t="t" l="l"/>
              <a:pathLst>
                <a:path h="490220" w="243840">
                  <a:moveTo>
                    <a:pt x="243840" y="38100"/>
                  </a:moveTo>
                  <a:cubicBezTo>
                    <a:pt x="115570" y="304800"/>
                    <a:pt x="82550" y="444500"/>
                    <a:pt x="52070" y="474980"/>
                  </a:cubicBezTo>
                  <a:cubicBezTo>
                    <a:pt x="39370" y="486410"/>
                    <a:pt x="24130" y="490220"/>
                    <a:pt x="16510" y="486410"/>
                  </a:cubicBezTo>
                  <a:cubicBezTo>
                    <a:pt x="8890" y="483870"/>
                    <a:pt x="1270" y="466090"/>
                    <a:pt x="3810" y="458470"/>
                  </a:cubicBezTo>
                  <a:cubicBezTo>
                    <a:pt x="6350" y="450850"/>
                    <a:pt x="26670" y="436880"/>
                    <a:pt x="34290" y="439420"/>
                  </a:cubicBezTo>
                  <a:cubicBezTo>
                    <a:pt x="43180" y="441960"/>
                    <a:pt x="54610" y="463550"/>
                    <a:pt x="52070" y="472440"/>
                  </a:cubicBezTo>
                  <a:cubicBezTo>
                    <a:pt x="49530" y="480060"/>
                    <a:pt x="27940" y="490220"/>
                    <a:pt x="19050" y="487680"/>
                  </a:cubicBezTo>
                  <a:cubicBezTo>
                    <a:pt x="11430" y="485140"/>
                    <a:pt x="3810" y="474980"/>
                    <a:pt x="2540" y="462280"/>
                  </a:cubicBezTo>
                  <a:cubicBezTo>
                    <a:pt x="0" y="420370"/>
                    <a:pt x="67310" y="285750"/>
                    <a:pt x="102870" y="207010"/>
                  </a:cubicBezTo>
                  <a:cubicBezTo>
                    <a:pt x="134620" y="135890"/>
                    <a:pt x="173990" y="27940"/>
                    <a:pt x="203200" y="7620"/>
                  </a:cubicBezTo>
                  <a:cubicBezTo>
                    <a:pt x="215900" y="0"/>
                    <a:pt x="231140" y="0"/>
                    <a:pt x="237490" y="5080"/>
                  </a:cubicBezTo>
                  <a:cubicBezTo>
                    <a:pt x="243840" y="10160"/>
                    <a:pt x="243840" y="38100"/>
                    <a:pt x="24384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027795" y="2967038"/>
            <a:ext cx="445770" cy="428625"/>
            <a:chOff x="0" y="0"/>
            <a:chExt cx="594360" cy="571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8260" y="53340"/>
              <a:ext cx="496570" cy="471170"/>
            </a:xfrm>
            <a:custGeom>
              <a:avLst/>
              <a:gdLst/>
              <a:ahLst/>
              <a:cxnLst/>
              <a:rect r="r" b="b" t="t" l="l"/>
              <a:pathLst>
                <a:path h="471170" w="496570">
                  <a:moveTo>
                    <a:pt x="101600" y="3810"/>
                  </a:moveTo>
                  <a:cubicBezTo>
                    <a:pt x="166370" y="0"/>
                    <a:pt x="187960" y="13970"/>
                    <a:pt x="210820" y="29210"/>
                  </a:cubicBezTo>
                  <a:cubicBezTo>
                    <a:pt x="242570" y="52070"/>
                    <a:pt x="276860" y="87630"/>
                    <a:pt x="311150" y="125730"/>
                  </a:cubicBezTo>
                  <a:cubicBezTo>
                    <a:pt x="355600" y="172720"/>
                    <a:pt x="420370" y="250190"/>
                    <a:pt x="453390" y="293370"/>
                  </a:cubicBezTo>
                  <a:cubicBezTo>
                    <a:pt x="471170" y="318770"/>
                    <a:pt x="490220" y="335280"/>
                    <a:pt x="494030" y="354330"/>
                  </a:cubicBezTo>
                  <a:cubicBezTo>
                    <a:pt x="496570" y="370840"/>
                    <a:pt x="491490" y="388620"/>
                    <a:pt x="481330" y="400050"/>
                  </a:cubicBezTo>
                  <a:cubicBezTo>
                    <a:pt x="468630" y="411480"/>
                    <a:pt x="449580" y="411480"/>
                    <a:pt x="419100" y="417830"/>
                  </a:cubicBezTo>
                  <a:cubicBezTo>
                    <a:pt x="346710" y="433070"/>
                    <a:pt x="81280" y="471170"/>
                    <a:pt x="31750" y="466090"/>
                  </a:cubicBezTo>
                  <a:cubicBezTo>
                    <a:pt x="19050" y="464820"/>
                    <a:pt x="13970" y="463550"/>
                    <a:pt x="8890" y="458470"/>
                  </a:cubicBezTo>
                  <a:cubicBezTo>
                    <a:pt x="3810" y="453390"/>
                    <a:pt x="0" y="441960"/>
                    <a:pt x="2540" y="435610"/>
                  </a:cubicBezTo>
                  <a:cubicBezTo>
                    <a:pt x="5080" y="427990"/>
                    <a:pt x="17780" y="416560"/>
                    <a:pt x="25400" y="415290"/>
                  </a:cubicBezTo>
                  <a:cubicBezTo>
                    <a:pt x="33020" y="414020"/>
                    <a:pt x="43180" y="420370"/>
                    <a:pt x="46990" y="425450"/>
                  </a:cubicBezTo>
                  <a:cubicBezTo>
                    <a:pt x="52070" y="430530"/>
                    <a:pt x="53340" y="441960"/>
                    <a:pt x="50800" y="448310"/>
                  </a:cubicBezTo>
                  <a:cubicBezTo>
                    <a:pt x="49530" y="455930"/>
                    <a:pt x="40640" y="463550"/>
                    <a:pt x="34290" y="464820"/>
                  </a:cubicBezTo>
                  <a:cubicBezTo>
                    <a:pt x="26670" y="467360"/>
                    <a:pt x="16510" y="464820"/>
                    <a:pt x="10160" y="459740"/>
                  </a:cubicBezTo>
                  <a:cubicBezTo>
                    <a:pt x="5080" y="455930"/>
                    <a:pt x="1270" y="444500"/>
                    <a:pt x="2540" y="438150"/>
                  </a:cubicBezTo>
                  <a:cubicBezTo>
                    <a:pt x="3810" y="430530"/>
                    <a:pt x="10160" y="422910"/>
                    <a:pt x="22860" y="415290"/>
                  </a:cubicBezTo>
                  <a:cubicBezTo>
                    <a:pt x="74930" y="389890"/>
                    <a:pt x="461010" y="369570"/>
                    <a:pt x="462280" y="360680"/>
                  </a:cubicBezTo>
                  <a:cubicBezTo>
                    <a:pt x="462280" y="358140"/>
                    <a:pt x="447040" y="363220"/>
                    <a:pt x="436880" y="356870"/>
                  </a:cubicBezTo>
                  <a:cubicBezTo>
                    <a:pt x="393700" y="332740"/>
                    <a:pt x="233680" y="118110"/>
                    <a:pt x="185420" y="73660"/>
                  </a:cubicBezTo>
                  <a:cubicBezTo>
                    <a:pt x="167640" y="58420"/>
                    <a:pt x="162560" y="50800"/>
                    <a:pt x="147320" y="45720"/>
                  </a:cubicBezTo>
                  <a:cubicBezTo>
                    <a:pt x="130810" y="40640"/>
                    <a:pt x="97790" y="53340"/>
                    <a:pt x="87630" y="45720"/>
                  </a:cubicBezTo>
                  <a:cubicBezTo>
                    <a:pt x="81280" y="41910"/>
                    <a:pt x="80010" y="30480"/>
                    <a:pt x="81280" y="24130"/>
                  </a:cubicBezTo>
                  <a:cubicBezTo>
                    <a:pt x="82550" y="16510"/>
                    <a:pt x="101600" y="3810"/>
                    <a:pt x="101600" y="38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7756207" y="3586162"/>
            <a:ext cx="990600" cy="1121092"/>
            <a:chOff x="0" y="0"/>
            <a:chExt cx="1320800" cy="14947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36830" y="48260"/>
              <a:ext cx="1238250" cy="1395730"/>
            </a:xfrm>
            <a:custGeom>
              <a:avLst/>
              <a:gdLst/>
              <a:ahLst/>
              <a:cxnLst/>
              <a:rect r="r" b="b" t="t" l="l"/>
              <a:pathLst>
                <a:path h="1395730" w="1238250">
                  <a:moveTo>
                    <a:pt x="1200150" y="1394460"/>
                  </a:moveTo>
                  <a:cubicBezTo>
                    <a:pt x="853440" y="1079500"/>
                    <a:pt x="67310" y="179070"/>
                    <a:pt x="27940" y="60960"/>
                  </a:cubicBezTo>
                  <a:cubicBezTo>
                    <a:pt x="21590" y="44450"/>
                    <a:pt x="22860" y="33020"/>
                    <a:pt x="29210" y="27940"/>
                  </a:cubicBezTo>
                  <a:cubicBezTo>
                    <a:pt x="35560" y="21590"/>
                    <a:pt x="54610" y="17780"/>
                    <a:pt x="63500" y="25400"/>
                  </a:cubicBezTo>
                  <a:cubicBezTo>
                    <a:pt x="91440" y="50800"/>
                    <a:pt x="88900" y="326390"/>
                    <a:pt x="76200" y="374650"/>
                  </a:cubicBezTo>
                  <a:cubicBezTo>
                    <a:pt x="71120" y="388620"/>
                    <a:pt x="67310" y="396240"/>
                    <a:pt x="59690" y="398780"/>
                  </a:cubicBezTo>
                  <a:cubicBezTo>
                    <a:pt x="50800" y="401320"/>
                    <a:pt x="35560" y="397510"/>
                    <a:pt x="27940" y="386080"/>
                  </a:cubicBezTo>
                  <a:cubicBezTo>
                    <a:pt x="3810" y="353060"/>
                    <a:pt x="0" y="156210"/>
                    <a:pt x="13970" y="91440"/>
                  </a:cubicBezTo>
                  <a:cubicBezTo>
                    <a:pt x="22860" y="57150"/>
                    <a:pt x="34290" y="33020"/>
                    <a:pt x="54610" y="17780"/>
                  </a:cubicBezTo>
                  <a:cubicBezTo>
                    <a:pt x="76200" y="2540"/>
                    <a:pt x="104140" y="0"/>
                    <a:pt x="142240" y="2540"/>
                  </a:cubicBezTo>
                  <a:cubicBezTo>
                    <a:pt x="210820" y="5080"/>
                    <a:pt x="402590" y="54610"/>
                    <a:pt x="434340" y="85090"/>
                  </a:cubicBezTo>
                  <a:cubicBezTo>
                    <a:pt x="444500" y="93980"/>
                    <a:pt x="448310" y="105410"/>
                    <a:pt x="445770" y="113030"/>
                  </a:cubicBezTo>
                  <a:cubicBezTo>
                    <a:pt x="443230" y="120650"/>
                    <a:pt x="427990" y="132080"/>
                    <a:pt x="420370" y="130810"/>
                  </a:cubicBezTo>
                  <a:cubicBezTo>
                    <a:pt x="411480" y="130810"/>
                    <a:pt x="394970" y="111760"/>
                    <a:pt x="396240" y="104140"/>
                  </a:cubicBezTo>
                  <a:cubicBezTo>
                    <a:pt x="396240" y="95250"/>
                    <a:pt x="416560" y="80010"/>
                    <a:pt x="424180" y="81280"/>
                  </a:cubicBezTo>
                  <a:cubicBezTo>
                    <a:pt x="433070" y="82550"/>
                    <a:pt x="447040" y="101600"/>
                    <a:pt x="445770" y="110490"/>
                  </a:cubicBezTo>
                  <a:cubicBezTo>
                    <a:pt x="444500" y="118110"/>
                    <a:pt x="436880" y="128270"/>
                    <a:pt x="422910" y="130810"/>
                  </a:cubicBezTo>
                  <a:cubicBezTo>
                    <a:pt x="379730" y="140970"/>
                    <a:pt x="162560" y="52070"/>
                    <a:pt x="116840" y="49530"/>
                  </a:cubicBezTo>
                  <a:cubicBezTo>
                    <a:pt x="102870" y="48260"/>
                    <a:pt x="97790" y="46990"/>
                    <a:pt x="90170" y="53340"/>
                  </a:cubicBezTo>
                  <a:cubicBezTo>
                    <a:pt x="78740" y="62230"/>
                    <a:pt x="69850" y="87630"/>
                    <a:pt x="64770" y="118110"/>
                  </a:cubicBezTo>
                  <a:cubicBezTo>
                    <a:pt x="54610" y="175260"/>
                    <a:pt x="90170" y="344170"/>
                    <a:pt x="74930" y="381000"/>
                  </a:cubicBezTo>
                  <a:cubicBezTo>
                    <a:pt x="69850" y="392430"/>
                    <a:pt x="60960" y="398780"/>
                    <a:pt x="53340" y="400050"/>
                  </a:cubicBezTo>
                  <a:cubicBezTo>
                    <a:pt x="45720" y="400050"/>
                    <a:pt x="34290" y="397510"/>
                    <a:pt x="27940" y="386080"/>
                  </a:cubicBezTo>
                  <a:cubicBezTo>
                    <a:pt x="5080" y="349250"/>
                    <a:pt x="12700" y="44450"/>
                    <a:pt x="21590" y="41910"/>
                  </a:cubicBezTo>
                  <a:cubicBezTo>
                    <a:pt x="24130" y="41910"/>
                    <a:pt x="30480" y="66040"/>
                    <a:pt x="31750" y="66040"/>
                  </a:cubicBezTo>
                  <a:cubicBezTo>
                    <a:pt x="34290" y="64770"/>
                    <a:pt x="22860" y="34290"/>
                    <a:pt x="29210" y="27940"/>
                  </a:cubicBezTo>
                  <a:cubicBezTo>
                    <a:pt x="35560" y="21590"/>
                    <a:pt x="48260" y="19050"/>
                    <a:pt x="66040" y="27940"/>
                  </a:cubicBezTo>
                  <a:cubicBezTo>
                    <a:pt x="181610" y="81280"/>
                    <a:pt x="891540" y="1046480"/>
                    <a:pt x="1084580" y="1235710"/>
                  </a:cubicBezTo>
                  <a:cubicBezTo>
                    <a:pt x="1151890" y="1301750"/>
                    <a:pt x="1216660" y="1325880"/>
                    <a:pt x="1231900" y="1356360"/>
                  </a:cubicBezTo>
                  <a:cubicBezTo>
                    <a:pt x="1238250" y="1369060"/>
                    <a:pt x="1238250" y="1383030"/>
                    <a:pt x="1233170" y="1389380"/>
                  </a:cubicBezTo>
                  <a:cubicBezTo>
                    <a:pt x="1228090" y="1395730"/>
                    <a:pt x="1200150" y="1394460"/>
                    <a:pt x="1200150" y="13944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7263765" y="3180398"/>
            <a:ext cx="214312" cy="443865"/>
            <a:chOff x="0" y="0"/>
            <a:chExt cx="285750" cy="5918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3180" y="49530"/>
              <a:ext cx="194310" cy="492760"/>
            </a:xfrm>
            <a:custGeom>
              <a:avLst/>
              <a:gdLst/>
              <a:ahLst/>
              <a:cxnLst/>
              <a:rect r="r" b="b" t="t" l="l"/>
              <a:pathLst>
                <a:path h="492760" w="194310">
                  <a:moveTo>
                    <a:pt x="146050" y="53340"/>
                  </a:moveTo>
                  <a:cubicBezTo>
                    <a:pt x="142240" y="5080"/>
                    <a:pt x="152400" y="0"/>
                    <a:pt x="160020" y="1270"/>
                  </a:cubicBezTo>
                  <a:cubicBezTo>
                    <a:pt x="166370" y="1270"/>
                    <a:pt x="176530" y="5080"/>
                    <a:pt x="180340" y="12700"/>
                  </a:cubicBezTo>
                  <a:cubicBezTo>
                    <a:pt x="187960" y="27940"/>
                    <a:pt x="172720" y="64770"/>
                    <a:pt x="162560" y="105410"/>
                  </a:cubicBezTo>
                  <a:cubicBezTo>
                    <a:pt x="143510" y="187960"/>
                    <a:pt x="81280" y="429260"/>
                    <a:pt x="57150" y="472440"/>
                  </a:cubicBezTo>
                  <a:cubicBezTo>
                    <a:pt x="50800" y="482600"/>
                    <a:pt x="46990" y="487680"/>
                    <a:pt x="40640" y="490220"/>
                  </a:cubicBezTo>
                  <a:cubicBezTo>
                    <a:pt x="33020" y="491490"/>
                    <a:pt x="16510" y="486410"/>
                    <a:pt x="11430" y="480060"/>
                  </a:cubicBezTo>
                  <a:cubicBezTo>
                    <a:pt x="6350" y="474980"/>
                    <a:pt x="6350" y="463550"/>
                    <a:pt x="8890" y="455930"/>
                  </a:cubicBezTo>
                  <a:cubicBezTo>
                    <a:pt x="11430" y="449580"/>
                    <a:pt x="20320" y="443230"/>
                    <a:pt x="26670" y="440690"/>
                  </a:cubicBezTo>
                  <a:cubicBezTo>
                    <a:pt x="33020" y="439420"/>
                    <a:pt x="44450" y="441960"/>
                    <a:pt x="49530" y="447040"/>
                  </a:cubicBezTo>
                  <a:cubicBezTo>
                    <a:pt x="54610" y="452120"/>
                    <a:pt x="59690" y="463550"/>
                    <a:pt x="57150" y="469900"/>
                  </a:cubicBezTo>
                  <a:cubicBezTo>
                    <a:pt x="54610" y="477520"/>
                    <a:pt x="35560" y="492760"/>
                    <a:pt x="26670" y="490220"/>
                  </a:cubicBezTo>
                  <a:cubicBezTo>
                    <a:pt x="19050" y="488950"/>
                    <a:pt x="10160" y="476250"/>
                    <a:pt x="7620" y="459740"/>
                  </a:cubicBezTo>
                  <a:cubicBezTo>
                    <a:pt x="0" y="397510"/>
                    <a:pt x="93980" y="60960"/>
                    <a:pt x="135890" y="16510"/>
                  </a:cubicBezTo>
                  <a:cubicBezTo>
                    <a:pt x="147320" y="3810"/>
                    <a:pt x="162560" y="0"/>
                    <a:pt x="171450" y="3810"/>
                  </a:cubicBezTo>
                  <a:cubicBezTo>
                    <a:pt x="181610" y="8890"/>
                    <a:pt x="194310" y="39370"/>
                    <a:pt x="191770" y="49530"/>
                  </a:cubicBezTo>
                  <a:cubicBezTo>
                    <a:pt x="189230" y="57150"/>
                    <a:pt x="175260" y="64770"/>
                    <a:pt x="167640" y="64770"/>
                  </a:cubicBezTo>
                  <a:cubicBezTo>
                    <a:pt x="160020" y="64770"/>
                    <a:pt x="146050" y="53340"/>
                    <a:pt x="146050" y="533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7216140" y="3224212"/>
            <a:ext cx="427672" cy="419100"/>
            <a:chOff x="0" y="0"/>
            <a:chExt cx="570230" cy="558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0" y="50800"/>
              <a:ext cx="471170" cy="471170"/>
            </a:xfrm>
            <a:custGeom>
              <a:avLst/>
              <a:gdLst/>
              <a:ahLst/>
              <a:cxnLst/>
              <a:rect r="r" b="b" t="t" l="l"/>
              <a:pathLst>
                <a:path h="471170" w="471170">
                  <a:moveTo>
                    <a:pt x="187960" y="0"/>
                  </a:moveTo>
                  <a:cubicBezTo>
                    <a:pt x="276860" y="55880"/>
                    <a:pt x="341630" y="111760"/>
                    <a:pt x="378460" y="152400"/>
                  </a:cubicBezTo>
                  <a:cubicBezTo>
                    <a:pt x="410210" y="185420"/>
                    <a:pt x="440690" y="220980"/>
                    <a:pt x="454660" y="250190"/>
                  </a:cubicBezTo>
                  <a:cubicBezTo>
                    <a:pt x="464820" y="267970"/>
                    <a:pt x="471170" y="284480"/>
                    <a:pt x="468630" y="300990"/>
                  </a:cubicBezTo>
                  <a:cubicBezTo>
                    <a:pt x="466090" y="317500"/>
                    <a:pt x="452120" y="335280"/>
                    <a:pt x="438150" y="346710"/>
                  </a:cubicBezTo>
                  <a:cubicBezTo>
                    <a:pt x="421640" y="359410"/>
                    <a:pt x="403860" y="363220"/>
                    <a:pt x="372110" y="373380"/>
                  </a:cubicBezTo>
                  <a:cubicBezTo>
                    <a:pt x="300990" y="396240"/>
                    <a:pt x="55880" y="471170"/>
                    <a:pt x="16510" y="457200"/>
                  </a:cubicBezTo>
                  <a:cubicBezTo>
                    <a:pt x="6350" y="453390"/>
                    <a:pt x="1270" y="445770"/>
                    <a:pt x="1270" y="439420"/>
                  </a:cubicBezTo>
                  <a:cubicBezTo>
                    <a:pt x="0" y="430530"/>
                    <a:pt x="7620" y="415290"/>
                    <a:pt x="13970" y="411480"/>
                  </a:cubicBezTo>
                  <a:cubicBezTo>
                    <a:pt x="20320" y="407670"/>
                    <a:pt x="31750" y="407670"/>
                    <a:pt x="38100" y="411480"/>
                  </a:cubicBezTo>
                  <a:cubicBezTo>
                    <a:pt x="44450" y="415290"/>
                    <a:pt x="50800" y="424180"/>
                    <a:pt x="50800" y="431800"/>
                  </a:cubicBezTo>
                  <a:cubicBezTo>
                    <a:pt x="50800" y="439420"/>
                    <a:pt x="41910" y="454660"/>
                    <a:pt x="34290" y="457200"/>
                  </a:cubicBezTo>
                  <a:cubicBezTo>
                    <a:pt x="27940" y="461010"/>
                    <a:pt x="16510" y="458470"/>
                    <a:pt x="11430" y="454660"/>
                  </a:cubicBezTo>
                  <a:cubicBezTo>
                    <a:pt x="5080" y="450850"/>
                    <a:pt x="0" y="440690"/>
                    <a:pt x="0" y="433070"/>
                  </a:cubicBezTo>
                  <a:cubicBezTo>
                    <a:pt x="1270" y="425450"/>
                    <a:pt x="6350" y="417830"/>
                    <a:pt x="19050" y="408940"/>
                  </a:cubicBezTo>
                  <a:cubicBezTo>
                    <a:pt x="64770" y="379730"/>
                    <a:pt x="363220" y="347980"/>
                    <a:pt x="401320" y="312420"/>
                  </a:cubicBezTo>
                  <a:cubicBezTo>
                    <a:pt x="414020" y="300990"/>
                    <a:pt x="414020" y="289560"/>
                    <a:pt x="412750" y="278130"/>
                  </a:cubicBezTo>
                  <a:cubicBezTo>
                    <a:pt x="410210" y="262890"/>
                    <a:pt x="397510" y="248920"/>
                    <a:pt x="383540" y="232410"/>
                  </a:cubicBezTo>
                  <a:cubicBezTo>
                    <a:pt x="361950" y="205740"/>
                    <a:pt x="326390" y="167640"/>
                    <a:pt x="292100" y="137160"/>
                  </a:cubicBezTo>
                  <a:cubicBezTo>
                    <a:pt x="251460" y="101600"/>
                    <a:pt x="167640" y="63500"/>
                    <a:pt x="153670" y="36830"/>
                  </a:cubicBezTo>
                  <a:cubicBezTo>
                    <a:pt x="148590" y="25400"/>
                    <a:pt x="149860" y="13970"/>
                    <a:pt x="154940" y="7620"/>
                  </a:cubicBezTo>
                  <a:cubicBezTo>
                    <a:pt x="160020" y="1270"/>
                    <a:pt x="187960" y="0"/>
                    <a:pt x="18796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7572375" y="4835842"/>
            <a:ext cx="1221105" cy="342900"/>
            <a:chOff x="0" y="0"/>
            <a:chExt cx="1628140" cy="457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5720" y="45720"/>
              <a:ext cx="1534160" cy="360680"/>
            </a:xfrm>
            <a:custGeom>
              <a:avLst/>
              <a:gdLst/>
              <a:ahLst/>
              <a:cxnLst/>
              <a:rect r="r" b="b" t="t" l="l"/>
              <a:pathLst>
                <a:path h="360680" w="1534160">
                  <a:moveTo>
                    <a:pt x="1503680" y="149860"/>
                  </a:moveTo>
                  <a:cubicBezTo>
                    <a:pt x="1224280" y="120650"/>
                    <a:pt x="1148080" y="119380"/>
                    <a:pt x="1024890" y="124460"/>
                  </a:cubicBezTo>
                  <a:cubicBezTo>
                    <a:pt x="797560" y="133350"/>
                    <a:pt x="147320" y="229870"/>
                    <a:pt x="60960" y="207010"/>
                  </a:cubicBezTo>
                  <a:cubicBezTo>
                    <a:pt x="46990" y="203200"/>
                    <a:pt x="39370" y="198120"/>
                    <a:pt x="38100" y="190500"/>
                  </a:cubicBezTo>
                  <a:cubicBezTo>
                    <a:pt x="35560" y="181610"/>
                    <a:pt x="40640" y="167640"/>
                    <a:pt x="50800" y="158750"/>
                  </a:cubicBezTo>
                  <a:cubicBezTo>
                    <a:pt x="68580" y="143510"/>
                    <a:pt x="119380" y="146050"/>
                    <a:pt x="161290" y="130810"/>
                  </a:cubicBezTo>
                  <a:cubicBezTo>
                    <a:pt x="220980" y="109220"/>
                    <a:pt x="328930" y="33020"/>
                    <a:pt x="368300" y="31750"/>
                  </a:cubicBezTo>
                  <a:cubicBezTo>
                    <a:pt x="383540" y="31750"/>
                    <a:pt x="401320" y="40640"/>
                    <a:pt x="401320" y="46990"/>
                  </a:cubicBezTo>
                  <a:cubicBezTo>
                    <a:pt x="400050" y="62230"/>
                    <a:pt x="241300" y="91440"/>
                    <a:pt x="185420" y="114300"/>
                  </a:cubicBezTo>
                  <a:cubicBezTo>
                    <a:pt x="146050" y="130810"/>
                    <a:pt x="114300" y="144780"/>
                    <a:pt x="91440" y="163830"/>
                  </a:cubicBezTo>
                  <a:cubicBezTo>
                    <a:pt x="73660" y="176530"/>
                    <a:pt x="48260" y="190500"/>
                    <a:pt x="52070" y="204470"/>
                  </a:cubicBezTo>
                  <a:cubicBezTo>
                    <a:pt x="59690" y="237490"/>
                    <a:pt x="293370" y="281940"/>
                    <a:pt x="328930" y="311150"/>
                  </a:cubicBezTo>
                  <a:cubicBezTo>
                    <a:pt x="340360" y="321310"/>
                    <a:pt x="346710" y="330200"/>
                    <a:pt x="345440" y="337820"/>
                  </a:cubicBezTo>
                  <a:cubicBezTo>
                    <a:pt x="342900" y="346710"/>
                    <a:pt x="325120" y="360680"/>
                    <a:pt x="316230" y="360680"/>
                  </a:cubicBezTo>
                  <a:cubicBezTo>
                    <a:pt x="308610" y="360680"/>
                    <a:pt x="299720" y="351790"/>
                    <a:pt x="297180" y="345440"/>
                  </a:cubicBezTo>
                  <a:cubicBezTo>
                    <a:pt x="293370" y="339090"/>
                    <a:pt x="293370" y="327660"/>
                    <a:pt x="297180" y="322580"/>
                  </a:cubicBezTo>
                  <a:cubicBezTo>
                    <a:pt x="303530" y="314960"/>
                    <a:pt x="326390" y="309880"/>
                    <a:pt x="334010" y="313690"/>
                  </a:cubicBezTo>
                  <a:cubicBezTo>
                    <a:pt x="340360" y="317500"/>
                    <a:pt x="346710" y="335280"/>
                    <a:pt x="344170" y="342900"/>
                  </a:cubicBezTo>
                  <a:cubicBezTo>
                    <a:pt x="340360" y="350520"/>
                    <a:pt x="326390" y="358140"/>
                    <a:pt x="309880" y="359410"/>
                  </a:cubicBezTo>
                  <a:cubicBezTo>
                    <a:pt x="265430" y="360680"/>
                    <a:pt x="106680" y="290830"/>
                    <a:pt x="55880" y="259080"/>
                  </a:cubicBezTo>
                  <a:cubicBezTo>
                    <a:pt x="30480" y="243840"/>
                    <a:pt x="8890" y="232410"/>
                    <a:pt x="5080" y="213360"/>
                  </a:cubicBezTo>
                  <a:cubicBezTo>
                    <a:pt x="0" y="194310"/>
                    <a:pt x="17780" y="162560"/>
                    <a:pt x="34290" y="143510"/>
                  </a:cubicBezTo>
                  <a:cubicBezTo>
                    <a:pt x="50800" y="121920"/>
                    <a:pt x="73660" y="110490"/>
                    <a:pt x="106680" y="93980"/>
                  </a:cubicBezTo>
                  <a:cubicBezTo>
                    <a:pt x="162560" y="66040"/>
                    <a:pt x="297180" y="12700"/>
                    <a:pt x="354330" y="5080"/>
                  </a:cubicBezTo>
                  <a:cubicBezTo>
                    <a:pt x="383540" y="1270"/>
                    <a:pt x="410210" y="0"/>
                    <a:pt x="421640" y="10160"/>
                  </a:cubicBezTo>
                  <a:cubicBezTo>
                    <a:pt x="430530" y="16510"/>
                    <a:pt x="435610" y="31750"/>
                    <a:pt x="433070" y="41910"/>
                  </a:cubicBezTo>
                  <a:cubicBezTo>
                    <a:pt x="429260" y="54610"/>
                    <a:pt x="411480" y="63500"/>
                    <a:pt x="392430" y="77470"/>
                  </a:cubicBezTo>
                  <a:cubicBezTo>
                    <a:pt x="350520" y="105410"/>
                    <a:pt x="241300" y="156210"/>
                    <a:pt x="180340" y="177800"/>
                  </a:cubicBezTo>
                  <a:cubicBezTo>
                    <a:pt x="135890" y="193040"/>
                    <a:pt x="85090" y="214630"/>
                    <a:pt x="60960" y="207010"/>
                  </a:cubicBezTo>
                  <a:cubicBezTo>
                    <a:pt x="48260" y="203200"/>
                    <a:pt x="35560" y="186690"/>
                    <a:pt x="36830" y="177800"/>
                  </a:cubicBezTo>
                  <a:cubicBezTo>
                    <a:pt x="38100" y="168910"/>
                    <a:pt x="50800" y="160020"/>
                    <a:pt x="73660" y="152400"/>
                  </a:cubicBezTo>
                  <a:cubicBezTo>
                    <a:pt x="176530" y="114300"/>
                    <a:pt x="772160" y="80010"/>
                    <a:pt x="1023620" y="73660"/>
                  </a:cubicBezTo>
                  <a:cubicBezTo>
                    <a:pt x="1188720" y="69850"/>
                    <a:pt x="1348740" y="77470"/>
                    <a:pt x="1435100" y="87630"/>
                  </a:cubicBezTo>
                  <a:cubicBezTo>
                    <a:pt x="1475740" y="91440"/>
                    <a:pt x="1510030" y="91440"/>
                    <a:pt x="1524000" y="104140"/>
                  </a:cubicBezTo>
                  <a:cubicBezTo>
                    <a:pt x="1531620" y="113030"/>
                    <a:pt x="1534160" y="129540"/>
                    <a:pt x="1530350" y="137160"/>
                  </a:cubicBezTo>
                  <a:cubicBezTo>
                    <a:pt x="1526540" y="144780"/>
                    <a:pt x="1503680" y="149860"/>
                    <a:pt x="1503680" y="1498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6943725" y="4799647"/>
            <a:ext cx="258128" cy="421957"/>
            <a:chOff x="0" y="0"/>
            <a:chExt cx="344170" cy="56261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8260" y="45720"/>
              <a:ext cx="243840" cy="468630"/>
            </a:xfrm>
            <a:custGeom>
              <a:avLst/>
              <a:gdLst/>
              <a:ahLst/>
              <a:cxnLst/>
              <a:rect r="r" b="b" t="t" l="l"/>
              <a:pathLst>
                <a:path h="468630" w="243840">
                  <a:moveTo>
                    <a:pt x="243840" y="36830"/>
                  </a:moveTo>
                  <a:cubicBezTo>
                    <a:pt x="38100" y="463550"/>
                    <a:pt x="22860" y="467360"/>
                    <a:pt x="15240" y="463550"/>
                  </a:cubicBezTo>
                  <a:cubicBezTo>
                    <a:pt x="7620" y="459740"/>
                    <a:pt x="1270" y="435610"/>
                    <a:pt x="6350" y="427990"/>
                  </a:cubicBezTo>
                  <a:cubicBezTo>
                    <a:pt x="10160" y="421640"/>
                    <a:pt x="34290" y="415290"/>
                    <a:pt x="41910" y="420370"/>
                  </a:cubicBezTo>
                  <a:cubicBezTo>
                    <a:pt x="48260" y="425450"/>
                    <a:pt x="52070" y="449580"/>
                    <a:pt x="48260" y="457200"/>
                  </a:cubicBezTo>
                  <a:cubicBezTo>
                    <a:pt x="43180" y="463550"/>
                    <a:pt x="25400" y="468630"/>
                    <a:pt x="17780" y="464820"/>
                  </a:cubicBezTo>
                  <a:cubicBezTo>
                    <a:pt x="10160" y="462280"/>
                    <a:pt x="2540" y="452120"/>
                    <a:pt x="2540" y="438150"/>
                  </a:cubicBezTo>
                  <a:cubicBezTo>
                    <a:pt x="0" y="406400"/>
                    <a:pt x="54610" y="323850"/>
                    <a:pt x="83820" y="259080"/>
                  </a:cubicBezTo>
                  <a:cubicBezTo>
                    <a:pt x="119380" y="182880"/>
                    <a:pt x="167640" y="35560"/>
                    <a:pt x="201930" y="10160"/>
                  </a:cubicBezTo>
                  <a:cubicBezTo>
                    <a:pt x="213360" y="1270"/>
                    <a:pt x="227330" y="0"/>
                    <a:pt x="234950" y="5080"/>
                  </a:cubicBezTo>
                  <a:cubicBezTo>
                    <a:pt x="241300" y="8890"/>
                    <a:pt x="243840" y="36830"/>
                    <a:pt x="243840" y="368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6938010" y="4814888"/>
            <a:ext cx="401003" cy="421957"/>
            <a:chOff x="0" y="0"/>
            <a:chExt cx="534670" cy="56261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8260" y="45720"/>
              <a:ext cx="439420" cy="467360"/>
            </a:xfrm>
            <a:custGeom>
              <a:avLst/>
              <a:gdLst/>
              <a:ahLst/>
              <a:cxnLst/>
              <a:rect r="r" b="b" t="t" l="l"/>
              <a:pathLst>
                <a:path h="467360" w="439420">
                  <a:moveTo>
                    <a:pt x="189230" y="7620"/>
                  </a:moveTo>
                  <a:cubicBezTo>
                    <a:pt x="434340" y="288290"/>
                    <a:pt x="439420" y="316230"/>
                    <a:pt x="434340" y="339090"/>
                  </a:cubicBezTo>
                  <a:cubicBezTo>
                    <a:pt x="429260" y="358140"/>
                    <a:pt x="420370" y="372110"/>
                    <a:pt x="398780" y="386080"/>
                  </a:cubicBezTo>
                  <a:cubicBezTo>
                    <a:pt x="341630" y="422910"/>
                    <a:pt x="81280" y="467360"/>
                    <a:pt x="31750" y="464820"/>
                  </a:cubicBezTo>
                  <a:cubicBezTo>
                    <a:pt x="20320" y="464820"/>
                    <a:pt x="13970" y="463550"/>
                    <a:pt x="8890" y="458470"/>
                  </a:cubicBezTo>
                  <a:cubicBezTo>
                    <a:pt x="3810" y="453390"/>
                    <a:pt x="1270" y="443230"/>
                    <a:pt x="2540" y="435610"/>
                  </a:cubicBezTo>
                  <a:cubicBezTo>
                    <a:pt x="2540" y="429260"/>
                    <a:pt x="10160" y="419100"/>
                    <a:pt x="16510" y="417830"/>
                  </a:cubicBezTo>
                  <a:cubicBezTo>
                    <a:pt x="25400" y="415290"/>
                    <a:pt x="46990" y="422910"/>
                    <a:pt x="50800" y="431800"/>
                  </a:cubicBezTo>
                  <a:cubicBezTo>
                    <a:pt x="53340" y="439420"/>
                    <a:pt x="43180" y="462280"/>
                    <a:pt x="34290" y="464820"/>
                  </a:cubicBezTo>
                  <a:cubicBezTo>
                    <a:pt x="26670" y="467360"/>
                    <a:pt x="5080" y="455930"/>
                    <a:pt x="2540" y="447040"/>
                  </a:cubicBezTo>
                  <a:cubicBezTo>
                    <a:pt x="0" y="439420"/>
                    <a:pt x="7620" y="425450"/>
                    <a:pt x="21590" y="415290"/>
                  </a:cubicBezTo>
                  <a:cubicBezTo>
                    <a:pt x="64770" y="386080"/>
                    <a:pt x="320040" y="370840"/>
                    <a:pt x="365760" y="349250"/>
                  </a:cubicBezTo>
                  <a:cubicBezTo>
                    <a:pt x="379730" y="342900"/>
                    <a:pt x="386080" y="340360"/>
                    <a:pt x="388620" y="331470"/>
                  </a:cubicBezTo>
                  <a:cubicBezTo>
                    <a:pt x="393700" y="320040"/>
                    <a:pt x="388620" y="306070"/>
                    <a:pt x="378460" y="285750"/>
                  </a:cubicBezTo>
                  <a:cubicBezTo>
                    <a:pt x="351790" y="234950"/>
                    <a:pt x="161290" y="83820"/>
                    <a:pt x="148590" y="38100"/>
                  </a:cubicBezTo>
                  <a:cubicBezTo>
                    <a:pt x="144780" y="22860"/>
                    <a:pt x="148590" y="10160"/>
                    <a:pt x="156210" y="5080"/>
                  </a:cubicBezTo>
                  <a:cubicBezTo>
                    <a:pt x="162560" y="0"/>
                    <a:pt x="189230" y="7620"/>
                    <a:pt x="18923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7631430" y="5362575"/>
            <a:ext cx="1148715" cy="1230630"/>
            <a:chOff x="0" y="0"/>
            <a:chExt cx="1531620" cy="16408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0800" y="49530"/>
              <a:ext cx="1432560" cy="1546860"/>
            </a:xfrm>
            <a:custGeom>
              <a:avLst/>
              <a:gdLst/>
              <a:ahLst/>
              <a:cxnLst/>
              <a:rect r="r" b="b" t="t" l="l"/>
              <a:pathLst>
                <a:path h="1546860" w="1432560">
                  <a:moveTo>
                    <a:pt x="1419860" y="48260"/>
                  </a:moveTo>
                  <a:cubicBezTo>
                    <a:pt x="1047750" y="403860"/>
                    <a:pt x="251460" y="1398270"/>
                    <a:pt x="87630" y="1511300"/>
                  </a:cubicBezTo>
                  <a:cubicBezTo>
                    <a:pt x="52070" y="1535430"/>
                    <a:pt x="26670" y="1544320"/>
                    <a:pt x="12700" y="1540510"/>
                  </a:cubicBezTo>
                  <a:cubicBezTo>
                    <a:pt x="5080" y="1537970"/>
                    <a:pt x="0" y="1527810"/>
                    <a:pt x="0" y="1520190"/>
                  </a:cubicBezTo>
                  <a:cubicBezTo>
                    <a:pt x="0" y="1512570"/>
                    <a:pt x="12700" y="1503680"/>
                    <a:pt x="13970" y="1494790"/>
                  </a:cubicBezTo>
                  <a:cubicBezTo>
                    <a:pt x="15240" y="1485900"/>
                    <a:pt x="6350" y="1479550"/>
                    <a:pt x="7620" y="1465580"/>
                  </a:cubicBezTo>
                  <a:cubicBezTo>
                    <a:pt x="8890" y="1432560"/>
                    <a:pt x="38100" y="1353820"/>
                    <a:pt x="60960" y="1297940"/>
                  </a:cubicBezTo>
                  <a:cubicBezTo>
                    <a:pt x="85090" y="1238250"/>
                    <a:pt x="124460" y="1156970"/>
                    <a:pt x="152400" y="1120140"/>
                  </a:cubicBezTo>
                  <a:cubicBezTo>
                    <a:pt x="168910" y="1099820"/>
                    <a:pt x="184150" y="1083310"/>
                    <a:pt x="196850" y="1079500"/>
                  </a:cubicBezTo>
                  <a:cubicBezTo>
                    <a:pt x="205740" y="1076960"/>
                    <a:pt x="214630" y="1079500"/>
                    <a:pt x="220980" y="1084580"/>
                  </a:cubicBezTo>
                  <a:cubicBezTo>
                    <a:pt x="226060" y="1089660"/>
                    <a:pt x="229870" y="1094740"/>
                    <a:pt x="229870" y="1106170"/>
                  </a:cubicBezTo>
                  <a:cubicBezTo>
                    <a:pt x="227330" y="1144270"/>
                    <a:pt x="130810" y="1295400"/>
                    <a:pt x="106680" y="1355090"/>
                  </a:cubicBezTo>
                  <a:cubicBezTo>
                    <a:pt x="95250" y="1385570"/>
                    <a:pt x="78740" y="1410970"/>
                    <a:pt x="85090" y="1427480"/>
                  </a:cubicBezTo>
                  <a:cubicBezTo>
                    <a:pt x="91440" y="1442720"/>
                    <a:pt x="118110" y="1451610"/>
                    <a:pt x="137160" y="1456690"/>
                  </a:cubicBezTo>
                  <a:cubicBezTo>
                    <a:pt x="156210" y="1461770"/>
                    <a:pt x="175260" y="1459230"/>
                    <a:pt x="201930" y="1456690"/>
                  </a:cubicBezTo>
                  <a:cubicBezTo>
                    <a:pt x="243840" y="1454150"/>
                    <a:pt x="336550" y="1422400"/>
                    <a:pt x="364490" y="1428750"/>
                  </a:cubicBezTo>
                  <a:cubicBezTo>
                    <a:pt x="374650" y="1431290"/>
                    <a:pt x="381000" y="1436370"/>
                    <a:pt x="383540" y="1442720"/>
                  </a:cubicBezTo>
                  <a:cubicBezTo>
                    <a:pt x="386080" y="1450340"/>
                    <a:pt x="382270" y="1466850"/>
                    <a:pt x="377190" y="1473200"/>
                  </a:cubicBezTo>
                  <a:cubicBezTo>
                    <a:pt x="372110" y="1478280"/>
                    <a:pt x="360680" y="1480820"/>
                    <a:pt x="354330" y="1478280"/>
                  </a:cubicBezTo>
                  <a:cubicBezTo>
                    <a:pt x="346710" y="1475740"/>
                    <a:pt x="335280" y="1463040"/>
                    <a:pt x="335280" y="1454150"/>
                  </a:cubicBezTo>
                  <a:cubicBezTo>
                    <a:pt x="334010" y="1447800"/>
                    <a:pt x="340360" y="1437640"/>
                    <a:pt x="345440" y="1433830"/>
                  </a:cubicBezTo>
                  <a:cubicBezTo>
                    <a:pt x="351790" y="1428750"/>
                    <a:pt x="363220" y="1427480"/>
                    <a:pt x="369570" y="1430020"/>
                  </a:cubicBezTo>
                  <a:cubicBezTo>
                    <a:pt x="375920" y="1432560"/>
                    <a:pt x="383540" y="1441450"/>
                    <a:pt x="384810" y="1447800"/>
                  </a:cubicBezTo>
                  <a:cubicBezTo>
                    <a:pt x="386080" y="1456690"/>
                    <a:pt x="382270" y="1468120"/>
                    <a:pt x="372110" y="1475740"/>
                  </a:cubicBezTo>
                  <a:cubicBezTo>
                    <a:pt x="349250" y="1494790"/>
                    <a:pt x="247650" y="1503680"/>
                    <a:pt x="201930" y="1507490"/>
                  </a:cubicBezTo>
                  <a:cubicBezTo>
                    <a:pt x="171450" y="1510030"/>
                    <a:pt x="151130" y="1510030"/>
                    <a:pt x="127000" y="1506220"/>
                  </a:cubicBezTo>
                  <a:cubicBezTo>
                    <a:pt x="102870" y="1502410"/>
                    <a:pt x="71120" y="1498600"/>
                    <a:pt x="55880" y="1487170"/>
                  </a:cubicBezTo>
                  <a:cubicBezTo>
                    <a:pt x="44450" y="1478280"/>
                    <a:pt x="36830" y="1468120"/>
                    <a:pt x="34290" y="1451610"/>
                  </a:cubicBezTo>
                  <a:cubicBezTo>
                    <a:pt x="30480" y="1424940"/>
                    <a:pt x="44450" y="1379220"/>
                    <a:pt x="60960" y="1333500"/>
                  </a:cubicBezTo>
                  <a:cubicBezTo>
                    <a:pt x="85090" y="1264920"/>
                    <a:pt x="153670" y="1108710"/>
                    <a:pt x="186690" y="1085850"/>
                  </a:cubicBezTo>
                  <a:cubicBezTo>
                    <a:pt x="196850" y="1078230"/>
                    <a:pt x="208280" y="1076960"/>
                    <a:pt x="215900" y="1080770"/>
                  </a:cubicBezTo>
                  <a:cubicBezTo>
                    <a:pt x="222250" y="1085850"/>
                    <a:pt x="228600" y="1098550"/>
                    <a:pt x="228600" y="1112520"/>
                  </a:cubicBezTo>
                  <a:cubicBezTo>
                    <a:pt x="224790" y="1145540"/>
                    <a:pt x="158750" y="1207770"/>
                    <a:pt x="128270" y="1270000"/>
                  </a:cubicBezTo>
                  <a:cubicBezTo>
                    <a:pt x="92710" y="1346200"/>
                    <a:pt x="68580" y="1524000"/>
                    <a:pt x="36830" y="1540510"/>
                  </a:cubicBezTo>
                  <a:cubicBezTo>
                    <a:pt x="25400" y="1546860"/>
                    <a:pt x="8890" y="1539240"/>
                    <a:pt x="3810" y="1531620"/>
                  </a:cubicBezTo>
                  <a:cubicBezTo>
                    <a:pt x="0" y="1525270"/>
                    <a:pt x="0" y="1513840"/>
                    <a:pt x="5080" y="1503680"/>
                  </a:cubicBezTo>
                  <a:cubicBezTo>
                    <a:pt x="17780" y="1477010"/>
                    <a:pt x="90170" y="1441450"/>
                    <a:pt x="132080" y="1398270"/>
                  </a:cubicBezTo>
                  <a:cubicBezTo>
                    <a:pt x="184150" y="1346200"/>
                    <a:pt x="212090" y="1294130"/>
                    <a:pt x="287020" y="1203960"/>
                  </a:cubicBezTo>
                  <a:cubicBezTo>
                    <a:pt x="472440" y="985520"/>
                    <a:pt x="1085850" y="280670"/>
                    <a:pt x="1266190" y="109220"/>
                  </a:cubicBezTo>
                  <a:cubicBezTo>
                    <a:pt x="1327150" y="50800"/>
                    <a:pt x="1369060" y="6350"/>
                    <a:pt x="1398270" y="1270"/>
                  </a:cubicBezTo>
                  <a:cubicBezTo>
                    <a:pt x="1412240" y="0"/>
                    <a:pt x="1426210" y="7620"/>
                    <a:pt x="1430020" y="15240"/>
                  </a:cubicBezTo>
                  <a:cubicBezTo>
                    <a:pt x="1432560" y="22860"/>
                    <a:pt x="1419860" y="48260"/>
                    <a:pt x="1419860" y="482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7018020" y="6731318"/>
            <a:ext cx="243840" cy="413385"/>
            <a:chOff x="0" y="0"/>
            <a:chExt cx="325120" cy="5511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50800" y="46990"/>
              <a:ext cx="223520" cy="457200"/>
            </a:xfrm>
            <a:custGeom>
              <a:avLst/>
              <a:gdLst/>
              <a:ahLst/>
              <a:cxnLst/>
              <a:rect r="r" b="b" t="t" l="l"/>
              <a:pathLst>
                <a:path h="457200" w="223520">
                  <a:moveTo>
                    <a:pt x="223520" y="36830"/>
                  </a:moveTo>
                  <a:cubicBezTo>
                    <a:pt x="36830" y="452120"/>
                    <a:pt x="22860" y="455930"/>
                    <a:pt x="13970" y="453390"/>
                  </a:cubicBezTo>
                  <a:cubicBezTo>
                    <a:pt x="7620" y="450850"/>
                    <a:pt x="1270" y="440690"/>
                    <a:pt x="0" y="433070"/>
                  </a:cubicBezTo>
                  <a:cubicBezTo>
                    <a:pt x="0" y="425450"/>
                    <a:pt x="7620" y="410210"/>
                    <a:pt x="15240" y="406400"/>
                  </a:cubicBezTo>
                  <a:cubicBezTo>
                    <a:pt x="22860" y="403860"/>
                    <a:pt x="39370" y="407670"/>
                    <a:pt x="45720" y="414020"/>
                  </a:cubicBezTo>
                  <a:cubicBezTo>
                    <a:pt x="50800" y="419100"/>
                    <a:pt x="53340" y="430530"/>
                    <a:pt x="49530" y="436880"/>
                  </a:cubicBezTo>
                  <a:cubicBezTo>
                    <a:pt x="45720" y="445770"/>
                    <a:pt x="25400" y="457200"/>
                    <a:pt x="16510" y="453390"/>
                  </a:cubicBezTo>
                  <a:cubicBezTo>
                    <a:pt x="8890" y="450850"/>
                    <a:pt x="2540" y="438150"/>
                    <a:pt x="2540" y="420370"/>
                  </a:cubicBezTo>
                  <a:cubicBezTo>
                    <a:pt x="2540" y="359410"/>
                    <a:pt x="132080" y="55880"/>
                    <a:pt x="176530" y="15240"/>
                  </a:cubicBezTo>
                  <a:cubicBezTo>
                    <a:pt x="190500" y="3810"/>
                    <a:pt x="205740" y="0"/>
                    <a:pt x="213360" y="3810"/>
                  </a:cubicBezTo>
                  <a:cubicBezTo>
                    <a:pt x="220980" y="7620"/>
                    <a:pt x="223520" y="36830"/>
                    <a:pt x="223520" y="3683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6995160" y="6723697"/>
            <a:ext cx="407670" cy="419100"/>
            <a:chOff x="0" y="0"/>
            <a:chExt cx="543560" cy="558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9530" y="45720"/>
              <a:ext cx="443230" cy="476250"/>
            </a:xfrm>
            <a:custGeom>
              <a:avLst/>
              <a:gdLst/>
              <a:ahLst/>
              <a:cxnLst/>
              <a:rect r="r" b="b" t="t" l="l"/>
              <a:pathLst>
                <a:path h="476250" w="443230">
                  <a:moveTo>
                    <a:pt x="238760" y="7620"/>
                  </a:moveTo>
                  <a:cubicBezTo>
                    <a:pt x="359410" y="161290"/>
                    <a:pt x="405130" y="245110"/>
                    <a:pt x="424180" y="292100"/>
                  </a:cubicBezTo>
                  <a:cubicBezTo>
                    <a:pt x="435610" y="318770"/>
                    <a:pt x="443230" y="340360"/>
                    <a:pt x="441960" y="359410"/>
                  </a:cubicBezTo>
                  <a:cubicBezTo>
                    <a:pt x="441960" y="372110"/>
                    <a:pt x="436880" y="383540"/>
                    <a:pt x="430530" y="393700"/>
                  </a:cubicBezTo>
                  <a:cubicBezTo>
                    <a:pt x="422910" y="403860"/>
                    <a:pt x="411480" y="411480"/>
                    <a:pt x="397510" y="417830"/>
                  </a:cubicBezTo>
                  <a:cubicBezTo>
                    <a:pt x="383540" y="425450"/>
                    <a:pt x="369570" y="427990"/>
                    <a:pt x="344170" y="431800"/>
                  </a:cubicBezTo>
                  <a:cubicBezTo>
                    <a:pt x="281940" y="443230"/>
                    <a:pt x="77470" y="476250"/>
                    <a:pt x="30480" y="461010"/>
                  </a:cubicBezTo>
                  <a:cubicBezTo>
                    <a:pt x="13970" y="455930"/>
                    <a:pt x="2540" y="445770"/>
                    <a:pt x="1270" y="436880"/>
                  </a:cubicBezTo>
                  <a:cubicBezTo>
                    <a:pt x="1270" y="429260"/>
                    <a:pt x="17780" y="411480"/>
                    <a:pt x="26670" y="410210"/>
                  </a:cubicBezTo>
                  <a:cubicBezTo>
                    <a:pt x="33020" y="408940"/>
                    <a:pt x="44450" y="415290"/>
                    <a:pt x="48260" y="421640"/>
                  </a:cubicBezTo>
                  <a:cubicBezTo>
                    <a:pt x="52070" y="426720"/>
                    <a:pt x="53340" y="438150"/>
                    <a:pt x="50800" y="444500"/>
                  </a:cubicBezTo>
                  <a:cubicBezTo>
                    <a:pt x="48260" y="452120"/>
                    <a:pt x="39370" y="458470"/>
                    <a:pt x="33020" y="461010"/>
                  </a:cubicBezTo>
                  <a:cubicBezTo>
                    <a:pt x="25400" y="462280"/>
                    <a:pt x="15240" y="459740"/>
                    <a:pt x="10160" y="454660"/>
                  </a:cubicBezTo>
                  <a:cubicBezTo>
                    <a:pt x="5080" y="449580"/>
                    <a:pt x="0" y="439420"/>
                    <a:pt x="1270" y="431800"/>
                  </a:cubicBezTo>
                  <a:cubicBezTo>
                    <a:pt x="3810" y="424180"/>
                    <a:pt x="10160" y="416560"/>
                    <a:pt x="24130" y="410210"/>
                  </a:cubicBezTo>
                  <a:cubicBezTo>
                    <a:pt x="71120" y="388620"/>
                    <a:pt x="355600" y="400050"/>
                    <a:pt x="386080" y="369570"/>
                  </a:cubicBezTo>
                  <a:cubicBezTo>
                    <a:pt x="394970" y="360680"/>
                    <a:pt x="392430" y="353060"/>
                    <a:pt x="391160" y="340360"/>
                  </a:cubicBezTo>
                  <a:cubicBezTo>
                    <a:pt x="384810" y="307340"/>
                    <a:pt x="339090" y="229870"/>
                    <a:pt x="307340" y="179070"/>
                  </a:cubicBezTo>
                  <a:cubicBezTo>
                    <a:pt x="274320" y="127000"/>
                    <a:pt x="201930" y="62230"/>
                    <a:pt x="196850" y="31750"/>
                  </a:cubicBezTo>
                  <a:cubicBezTo>
                    <a:pt x="194310" y="20320"/>
                    <a:pt x="199390" y="8890"/>
                    <a:pt x="205740" y="5080"/>
                  </a:cubicBezTo>
                  <a:cubicBezTo>
                    <a:pt x="212090" y="0"/>
                    <a:pt x="238760" y="7620"/>
                    <a:pt x="238760" y="762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8959215" y="5482590"/>
            <a:ext cx="400050" cy="1048702"/>
            <a:chOff x="0" y="0"/>
            <a:chExt cx="533400" cy="139827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800" y="49530"/>
              <a:ext cx="433070" cy="1299210"/>
            </a:xfrm>
            <a:custGeom>
              <a:avLst/>
              <a:gdLst/>
              <a:ahLst/>
              <a:cxnLst/>
              <a:rect r="r" b="b" t="t" l="l"/>
              <a:pathLst>
                <a:path h="1299210" w="433070">
                  <a:moveTo>
                    <a:pt x="243840" y="31750"/>
                  </a:moveTo>
                  <a:cubicBezTo>
                    <a:pt x="227330" y="462280"/>
                    <a:pt x="294640" y="1181100"/>
                    <a:pt x="260350" y="1262380"/>
                  </a:cubicBezTo>
                  <a:cubicBezTo>
                    <a:pt x="254000" y="1276350"/>
                    <a:pt x="247650" y="1281430"/>
                    <a:pt x="238760" y="1282700"/>
                  </a:cubicBezTo>
                  <a:cubicBezTo>
                    <a:pt x="232410" y="1283970"/>
                    <a:pt x="224790" y="1281430"/>
                    <a:pt x="217170" y="1275080"/>
                  </a:cubicBezTo>
                  <a:cubicBezTo>
                    <a:pt x="201930" y="1262380"/>
                    <a:pt x="190500" y="1223010"/>
                    <a:pt x="167640" y="1187450"/>
                  </a:cubicBezTo>
                  <a:cubicBezTo>
                    <a:pt x="129540" y="1130300"/>
                    <a:pt x="2540" y="1007110"/>
                    <a:pt x="0" y="967740"/>
                  </a:cubicBezTo>
                  <a:cubicBezTo>
                    <a:pt x="0" y="953770"/>
                    <a:pt x="10160" y="942340"/>
                    <a:pt x="17780" y="938530"/>
                  </a:cubicBezTo>
                  <a:cubicBezTo>
                    <a:pt x="25400" y="935990"/>
                    <a:pt x="34290" y="941070"/>
                    <a:pt x="45720" y="947420"/>
                  </a:cubicBezTo>
                  <a:cubicBezTo>
                    <a:pt x="71120" y="963930"/>
                    <a:pt x="114300" y="1021080"/>
                    <a:pt x="148590" y="1065530"/>
                  </a:cubicBezTo>
                  <a:cubicBezTo>
                    <a:pt x="189230" y="1120140"/>
                    <a:pt x="247650" y="1256030"/>
                    <a:pt x="273050" y="1250950"/>
                  </a:cubicBezTo>
                  <a:cubicBezTo>
                    <a:pt x="289560" y="1248410"/>
                    <a:pt x="287020" y="1187450"/>
                    <a:pt x="300990" y="1150620"/>
                  </a:cubicBezTo>
                  <a:cubicBezTo>
                    <a:pt x="320040" y="1099820"/>
                    <a:pt x="363220" y="1000760"/>
                    <a:pt x="384810" y="976630"/>
                  </a:cubicBezTo>
                  <a:cubicBezTo>
                    <a:pt x="391160" y="967740"/>
                    <a:pt x="397510" y="962660"/>
                    <a:pt x="403860" y="962660"/>
                  </a:cubicBezTo>
                  <a:cubicBezTo>
                    <a:pt x="412750" y="962660"/>
                    <a:pt x="426720" y="971550"/>
                    <a:pt x="430530" y="979170"/>
                  </a:cubicBezTo>
                  <a:cubicBezTo>
                    <a:pt x="433070" y="985520"/>
                    <a:pt x="431800" y="996950"/>
                    <a:pt x="427990" y="1002030"/>
                  </a:cubicBezTo>
                  <a:cubicBezTo>
                    <a:pt x="422910" y="1008380"/>
                    <a:pt x="406400" y="1014730"/>
                    <a:pt x="398780" y="1012190"/>
                  </a:cubicBezTo>
                  <a:cubicBezTo>
                    <a:pt x="391160" y="1010920"/>
                    <a:pt x="383540" y="1002030"/>
                    <a:pt x="382270" y="994410"/>
                  </a:cubicBezTo>
                  <a:cubicBezTo>
                    <a:pt x="381000" y="986790"/>
                    <a:pt x="387350" y="970280"/>
                    <a:pt x="393700" y="966470"/>
                  </a:cubicBezTo>
                  <a:cubicBezTo>
                    <a:pt x="401320" y="962660"/>
                    <a:pt x="417830" y="965200"/>
                    <a:pt x="424180" y="970280"/>
                  </a:cubicBezTo>
                  <a:cubicBezTo>
                    <a:pt x="429260" y="974090"/>
                    <a:pt x="431800" y="980440"/>
                    <a:pt x="431800" y="991870"/>
                  </a:cubicBezTo>
                  <a:cubicBezTo>
                    <a:pt x="429260" y="1035050"/>
                    <a:pt x="335280" y="1243330"/>
                    <a:pt x="306070" y="1280160"/>
                  </a:cubicBezTo>
                  <a:cubicBezTo>
                    <a:pt x="297180" y="1291590"/>
                    <a:pt x="292100" y="1295400"/>
                    <a:pt x="281940" y="1296670"/>
                  </a:cubicBezTo>
                  <a:cubicBezTo>
                    <a:pt x="270510" y="1299210"/>
                    <a:pt x="250190" y="1294130"/>
                    <a:pt x="237490" y="1287780"/>
                  </a:cubicBezTo>
                  <a:cubicBezTo>
                    <a:pt x="224790" y="1280160"/>
                    <a:pt x="218440" y="1271270"/>
                    <a:pt x="207010" y="1256030"/>
                  </a:cubicBezTo>
                  <a:cubicBezTo>
                    <a:pt x="182880" y="1224280"/>
                    <a:pt x="144780" y="1148080"/>
                    <a:pt x="109220" y="1098550"/>
                  </a:cubicBezTo>
                  <a:cubicBezTo>
                    <a:pt x="76200" y="1051560"/>
                    <a:pt x="2540" y="995680"/>
                    <a:pt x="0" y="967740"/>
                  </a:cubicBezTo>
                  <a:cubicBezTo>
                    <a:pt x="0" y="955040"/>
                    <a:pt x="10160" y="942340"/>
                    <a:pt x="17780" y="938530"/>
                  </a:cubicBezTo>
                  <a:cubicBezTo>
                    <a:pt x="25400" y="935990"/>
                    <a:pt x="34290" y="939800"/>
                    <a:pt x="45720" y="947420"/>
                  </a:cubicBezTo>
                  <a:cubicBezTo>
                    <a:pt x="80010" y="971550"/>
                    <a:pt x="175260" y="1104900"/>
                    <a:pt x="212090" y="1164590"/>
                  </a:cubicBezTo>
                  <a:cubicBezTo>
                    <a:pt x="236220" y="1202690"/>
                    <a:pt x="265430" y="1243330"/>
                    <a:pt x="260350" y="1262380"/>
                  </a:cubicBezTo>
                  <a:cubicBezTo>
                    <a:pt x="257810" y="1273810"/>
                    <a:pt x="241300" y="1283970"/>
                    <a:pt x="233680" y="1282700"/>
                  </a:cubicBezTo>
                  <a:cubicBezTo>
                    <a:pt x="224790" y="1282700"/>
                    <a:pt x="217170" y="1275080"/>
                    <a:pt x="209550" y="1258570"/>
                  </a:cubicBezTo>
                  <a:cubicBezTo>
                    <a:pt x="172720" y="1168400"/>
                    <a:pt x="176530" y="464820"/>
                    <a:pt x="180340" y="248920"/>
                  </a:cubicBezTo>
                  <a:cubicBezTo>
                    <a:pt x="181610" y="146050"/>
                    <a:pt x="175260" y="54610"/>
                    <a:pt x="194310" y="21590"/>
                  </a:cubicBezTo>
                  <a:cubicBezTo>
                    <a:pt x="200660" y="8890"/>
                    <a:pt x="213360" y="0"/>
                    <a:pt x="220980" y="1270"/>
                  </a:cubicBezTo>
                  <a:cubicBezTo>
                    <a:pt x="229870" y="2540"/>
                    <a:pt x="243840" y="31750"/>
                    <a:pt x="243840" y="317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8883968" y="6802755"/>
            <a:ext cx="288608" cy="480060"/>
            <a:chOff x="0" y="0"/>
            <a:chExt cx="384810" cy="64008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9530" y="45720"/>
              <a:ext cx="284480" cy="544830"/>
            </a:xfrm>
            <a:custGeom>
              <a:avLst/>
              <a:gdLst/>
              <a:ahLst/>
              <a:cxnLst/>
              <a:rect r="r" b="b" t="t" l="l"/>
              <a:pathLst>
                <a:path h="544830" w="284480">
                  <a:moveTo>
                    <a:pt x="284480" y="38100"/>
                  </a:moveTo>
                  <a:cubicBezTo>
                    <a:pt x="34290" y="544830"/>
                    <a:pt x="22860" y="544830"/>
                    <a:pt x="15240" y="541020"/>
                  </a:cubicBezTo>
                  <a:cubicBezTo>
                    <a:pt x="8890" y="538480"/>
                    <a:pt x="0" y="521970"/>
                    <a:pt x="1270" y="514350"/>
                  </a:cubicBezTo>
                  <a:cubicBezTo>
                    <a:pt x="3810" y="505460"/>
                    <a:pt x="24130" y="491490"/>
                    <a:pt x="33020" y="494030"/>
                  </a:cubicBezTo>
                  <a:cubicBezTo>
                    <a:pt x="40640" y="496570"/>
                    <a:pt x="53340" y="518160"/>
                    <a:pt x="50800" y="525780"/>
                  </a:cubicBezTo>
                  <a:cubicBezTo>
                    <a:pt x="48260" y="534670"/>
                    <a:pt x="26670" y="544830"/>
                    <a:pt x="17780" y="542290"/>
                  </a:cubicBezTo>
                  <a:cubicBezTo>
                    <a:pt x="10160" y="539750"/>
                    <a:pt x="3810" y="525780"/>
                    <a:pt x="3810" y="509270"/>
                  </a:cubicBezTo>
                  <a:cubicBezTo>
                    <a:pt x="3810" y="458470"/>
                    <a:pt x="95250" y="299720"/>
                    <a:pt x="138430" y="210820"/>
                  </a:cubicBezTo>
                  <a:cubicBezTo>
                    <a:pt x="173990" y="137160"/>
                    <a:pt x="212090" y="30480"/>
                    <a:pt x="242570" y="8890"/>
                  </a:cubicBezTo>
                  <a:cubicBezTo>
                    <a:pt x="254000" y="1270"/>
                    <a:pt x="269240" y="0"/>
                    <a:pt x="275590" y="5080"/>
                  </a:cubicBezTo>
                  <a:cubicBezTo>
                    <a:pt x="283210" y="10160"/>
                    <a:pt x="284480" y="38100"/>
                    <a:pt x="284480" y="3810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8874443" y="6825615"/>
            <a:ext cx="472440" cy="427672"/>
            <a:chOff x="0" y="0"/>
            <a:chExt cx="629920" cy="5702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45720"/>
              <a:ext cx="530860" cy="487680"/>
            </a:xfrm>
            <a:custGeom>
              <a:avLst/>
              <a:gdLst/>
              <a:ahLst/>
              <a:cxnLst/>
              <a:rect r="r" b="b" t="t" l="l"/>
              <a:pathLst>
                <a:path h="487680" w="530860">
                  <a:moveTo>
                    <a:pt x="266700" y="5080"/>
                  </a:moveTo>
                  <a:cubicBezTo>
                    <a:pt x="515620" y="295910"/>
                    <a:pt x="528320" y="318770"/>
                    <a:pt x="529590" y="339090"/>
                  </a:cubicBezTo>
                  <a:cubicBezTo>
                    <a:pt x="530860" y="353060"/>
                    <a:pt x="528320" y="364490"/>
                    <a:pt x="520700" y="375920"/>
                  </a:cubicBezTo>
                  <a:cubicBezTo>
                    <a:pt x="506730" y="392430"/>
                    <a:pt x="480060" y="405130"/>
                    <a:pt x="443230" y="416560"/>
                  </a:cubicBezTo>
                  <a:cubicBezTo>
                    <a:pt x="361950" y="443230"/>
                    <a:pt x="87630" y="487680"/>
                    <a:pt x="31750" y="473710"/>
                  </a:cubicBezTo>
                  <a:cubicBezTo>
                    <a:pt x="13970" y="468630"/>
                    <a:pt x="2540" y="459740"/>
                    <a:pt x="1270" y="450850"/>
                  </a:cubicBezTo>
                  <a:cubicBezTo>
                    <a:pt x="1270" y="441960"/>
                    <a:pt x="17780" y="424180"/>
                    <a:pt x="25400" y="422910"/>
                  </a:cubicBezTo>
                  <a:cubicBezTo>
                    <a:pt x="33020" y="421640"/>
                    <a:pt x="43180" y="426720"/>
                    <a:pt x="46990" y="433070"/>
                  </a:cubicBezTo>
                  <a:cubicBezTo>
                    <a:pt x="52070" y="438150"/>
                    <a:pt x="53340" y="449580"/>
                    <a:pt x="50800" y="455930"/>
                  </a:cubicBezTo>
                  <a:cubicBezTo>
                    <a:pt x="49530" y="462280"/>
                    <a:pt x="40640" y="471170"/>
                    <a:pt x="34290" y="472440"/>
                  </a:cubicBezTo>
                  <a:cubicBezTo>
                    <a:pt x="26670" y="474980"/>
                    <a:pt x="16510" y="472440"/>
                    <a:pt x="10160" y="467360"/>
                  </a:cubicBezTo>
                  <a:cubicBezTo>
                    <a:pt x="5080" y="462280"/>
                    <a:pt x="0" y="452120"/>
                    <a:pt x="1270" y="445770"/>
                  </a:cubicBezTo>
                  <a:cubicBezTo>
                    <a:pt x="3810" y="436880"/>
                    <a:pt x="8890" y="430530"/>
                    <a:pt x="22860" y="422910"/>
                  </a:cubicBezTo>
                  <a:cubicBezTo>
                    <a:pt x="76200" y="394970"/>
                    <a:pt x="448310" y="388620"/>
                    <a:pt x="476250" y="353060"/>
                  </a:cubicBezTo>
                  <a:cubicBezTo>
                    <a:pt x="482600" y="344170"/>
                    <a:pt x="477520" y="336550"/>
                    <a:pt x="473710" y="325120"/>
                  </a:cubicBezTo>
                  <a:cubicBezTo>
                    <a:pt x="467360" y="307340"/>
                    <a:pt x="448310" y="287020"/>
                    <a:pt x="426720" y="259080"/>
                  </a:cubicBezTo>
                  <a:cubicBezTo>
                    <a:pt x="383540" y="205740"/>
                    <a:pt x="242570" y="82550"/>
                    <a:pt x="228600" y="39370"/>
                  </a:cubicBezTo>
                  <a:cubicBezTo>
                    <a:pt x="224790" y="25400"/>
                    <a:pt x="226060" y="11430"/>
                    <a:pt x="232410" y="6350"/>
                  </a:cubicBezTo>
                  <a:cubicBezTo>
                    <a:pt x="238760" y="0"/>
                    <a:pt x="266700" y="5080"/>
                    <a:pt x="266700" y="50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9625965" y="5541645"/>
            <a:ext cx="1082040" cy="996315"/>
            <a:chOff x="0" y="0"/>
            <a:chExt cx="1442720" cy="132842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6990" y="50800"/>
              <a:ext cx="1346200" cy="1235710"/>
            </a:xfrm>
            <a:custGeom>
              <a:avLst/>
              <a:gdLst/>
              <a:ahLst/>
              <a:cxnLst/>
              <a:rect r="r" b="b" t="t" l="l"/>
              <a:pathLst>
                <a:path h="1235710" w="1346200">
                  <a:moveTo>
                    <a:pt x="48260" y="43180"/>
                  </a:moveTo>
                  <a:cubicBezTo>
                    <a:pt x="3810" y="44450"/>
                    <a:pt x="1270" y="16510"/>
                    <a:pt x="7620" y="12700"/>
                  </a:cubicBezTo>
                  <a:cubicBezTo>
                    <a:pt x="17780" y="5080"/>
                    <a:pt x="54610" y="29210"/>
                    <a:pt x="92710" y="55880"/>
                  </a:cubicBezTo>
                  <a:cubicBezTo>
                    <a:pt x="198120" y="132080"/>
                    <a:pt x="444500" y="402590"/>
                    <a:pt x="636270" y="568960"/>
                  </a:cubicBezTo>
                  <a:cubicBezTo>
                    <a:pt x="836930" y="741680"/>
                    <a:pt x="1172210" y="974090"/>
                    <a:pt x="1275080" y="1074420"/>
                  </a:cubicBezTo>
                  <a:cubicBezTo>
                    <a:pt x="1311910" y="1111250"/>
                    <a:pt x="1342390" y="1135380"/>
                    <a:pt x="1343660" y="1156970"/>
                  </a:cubicBezTo>
                  <a:cubicBezTo>
                    <a:pt x="1343660" y="1168400"/>
                    <a:pt x="1333500" y="1181100"/>
                    <a:pt x="1324610" y="1186180"/>
                  </a:cubicBezTo>
                  <a:cubicBezTo>
                    <a:pt x="1314450" y="1189990"/>
                    <a:pt x="1296670" y="1187450"/>
                    <a:pt x="1285240" y="1181100"/>
                  </a:cubicBezTo>
                  <a:cubicBezTo>
                    <a:pt x="1270000" y="1173480"/>
                    <a:pt x="1259840" y="1158240"/>
                    <a:pt x="1245870" y="1139190"/>
                  </a:cubicBezTo>
                  <a:cubicBezTo>
                    <a:pt x="1220470" y="1107440"/>
                    <a:pt x="1178560" y="1047750"/>
                    <a:pt x="1160780" y="1002030"/>
                  </a:cubicBezTo>
                  <a:cubicBezTo>
                    <a:pt x="1144270" y="962660"/>
                    <a:pt x="1135380" y="911860"/>
                    <a:pt x="1134110" y="883920"/>
                  </a:cubicBezTo>
                  <a:cubicBezTo>
                    <a:pt x="1132840" y="869950"/>
                    <a:pt x="1132840" y="858520"/>
                    <a:pt x="1137920" y="850900"/>
                  </a:cubicBezTo>
                  <a:cubicBezTo>
                    <a:pt x="1141730" y="843280"/>
                    <a:pt x="1148080" y="836930"/>
                    <a:pt x="1156970" y="836930"/>
                  </a:cubicBezTo>
                  <a:cubicBezTo>
                    <a:pt x="1169670" y="836930"/>
                    <a:pt x="1192530" y="855980"/>
                    <a:pt x="1211580" y="875030"/>
                  </a:cubicBezTo>
                  <a:cubicBezTo>
                    <a:pt x="1236980" y="901700"/>
                    <a:pt x="1266190" y="951230"/>
                    <a:pt x="1289050" y="990600"/>
                  </a:cubicBezTo>
                  <a:cubicBezTo>
                    <a:pt x="1310640" y="1028700"/>
                    <a:pt x="1342390" y="1075690"/>
                    <a:pt x="1344930" y="1106170"/>
                  </a:cubicBezTo>
                  <a:cubicBezTo>
                    <a:pt x="1346200" y="1123950"/>
                    <a:pt x="1341120" y="1139190"/>
                    <a:pt x="1333500" y="1151890"/>
                  </a:cubicBezTo>
                  <a:cubicBezTo>
                    <a:pt x="1325880" y="1163320"/>
                    <a:pt x="1314450" y="1172210"/>
                    <a:pt x="1300480" y="1179830"/>
                  </a:cubicBezTo>
                  <a:cubicBezTo>
                    <a:pt x="1286510" y="1188720"/>
                    <a:pt x="1272540" y="1192530"/>
                    <a:pt x="1248410" y="1198880"/>
                  </a:cubicBezTo>
                  <a:cubicBezTo>
                    <a:pt x="1193800" y="1210310"/>
                    <a:pt x="1023620" y="1235710"/>
                    <a:pt x="981710" y="1226820"/>
                  </a:cubicBezTo>
                  <a:cubicBezTo>
                    <a:pt x="966470" y="1224280"/>
                    <a:pt x="957580" y="1217930"/>
                    <a:pt x="955040" y="1210310"/>
                  </a:cubicBezTo>
                  <a:cubicBezTo>
                    <a:pt x="952500" y="1202690"/>
                    <a:pt x="962660" y="1181100"/>
                    <a:pt x="970280" y="1177290"/>
                  </a:cubicBezTo>
                  <a:cubicBezTo>
                    <a:pt x="976630" y="1174750"/>
                    <a:pt x="989330" y="1177290"/>
                    <a:pt x="994410" y="1181100"/>
                  </a:cubicBezTo>
                  <a:cubicBezTo>
                    <a:pt x="999490" y="1187450"/>
                    <a:pt x="1004570" y="1203960"/>
                    <a:pt x="1002030" y="1211580"/>
                  </a:cubicBezTo>
                  <a:cubicBezTo>
                    <a:pt x="999490" y="1217930"/>
                    <a:pt x="990600" y="1225550"/>
                    <a:pt x="984250" y="1226820"/>
                  </a:cubicBezTo>
                  <a:cubicBezTo>
                    <a:pt x="976630" y="1228090"/>
                    <a:pt x="966470" y="1224280"/>
                    <a:pt x="961390" y="1220470"/>
                  </a:cubicBezTo>
                  <a:cubicBezTo>
                    <a:pt x="956310" y="1215390"/>
                    <a:pt x="952500" y="1203960"/>
                    <a:pt x="953770" y="1197610"/>
                  </a:cubicBezTo>
                  <a:cubicBezTo>
                    <a:pt x="955040" y="1189990"/>
                    <a:pt x="958850" y="1183640"/>
                    <a:pt x="967740" y="1178560"/>
                  </a:cubicBezTo>
                  <a:cubicBezTo>
                    <a:pt x="1000760" y="1159510"/>
                    <a:pt x="1178560" y="1162050"/>
                    <a:pt x="1233170" y="1150620"/>
                  </a:cubicBezTo>
                  <a:cubicBezTo>
                    <a:pt x="1258570" y="1144270"/>
                    <a:pt x="1280160" y="1141730"/>
                    <a:pt x="1287780" y="1130300"/>
                  </a:cubicBezTo>
                  <a:cubicBezTo>
                    <a:pt x="1294130" y="1121410"/>
                    <a:pt x="1291590" y="1107440"/>
                    <a:pt x="1287780" y="1094740"/>
                  </a:cubicBezTo>
                  <a:cubicBezTo>
                    <a:pt x="1282700" y="1073150"/>
                    <a:pt x="1264920" y="1047750"/>
                    <a:pt x="1247140" y="1018540"/>
                  </a:cubicBezTo>
                  <a:cubicBezTo>
                    <a:pt x="1219200" y="975360"/>
                    <a:pt x="1135380" y="891540"/>
                    <a:pt x="1135380" y="862330"/>
                  </a:cubicBezTo>
                  <a:cubicBezTo>
                    <a:pt x="1134110" y="850900"/>
                    <a:pt x="1143000" y="840740"/>
                    <a:pt x="1150620" y="838200"/>
                  </a:cubicBezTo>
                  <a:cubicBezTo>
                    <a:pt x="1158240" y="835660"/>
                    <a:pt x="1170940" y="836930"/>
                    <a:pt x="1178560" y="844550"/>
                  </a:cubicBezTo>
                  <a:cubicBezTo>
                    <a:pt x="1195070" y="861060"/>
                    <a:pt x="1187450" y="933450"/>
                    <a:pt x="1205230" y="979170"/>
                  </a:cubicBezTo>
                  <a:cubicBezTo>
                    <a:pt x="1226820" y="1031240"/>
                    <a:pt x="1304290" y="1104900"/>
                    <a:pt x="1308100" y="1137920"/>
                  </a:cubicBezTo>
                  <a:cubicBezTo>
                    <a:pt x="1309370" y="1151890"/>
                    <a:pt x="1308100" y="1165860"/>
                    <a:pt x="1297940" y="1168400"/>
                  </a:cubicBezTo>
                  <a:cubicBezTo>
                    <a:pt x="1247140" y="1183640"/>
                    <a:pt x="816610" y="792480"/>
                    <a:pt x="601980" y="605790"/>
                  </a:cubicBezTo>
                  <a:cubicBezTo>
                    <a:pt x="406400" y="434340"/>
                    <a:pt x="110490" y="176530"/>
                    <a:pt x="58420" y="93980"/>
                  </a:cubicBezTo>
                  <a:cubicBezTo>
                    <a:pt x="45720" y="73660"/>
                    <a:pt x="53340" y="55880"/>
                    <a:pt x="44450" y="48260"/>
                  </a:cubicBezTo>
                  <a:cubicBezTo>
                    <a:pt x="35560" y="41910"/>
                    <a:pt x="12700" y="52070"/>
                    <a:pt x="6350" y="45720"/>
                  </a:cubicBezTo>
                  <a:cubicBezTo>
                    <a:pt x="0" y="40640"/>
                    <a:pt x="0" y="24130"/>
                    <a:pt x="3810" y="16510"/>
                  </a:cubicBezTo>
                  <a:cubicBezTo>
                    <a:pt x="7620" y="8890"/>
                    <a:pt x="20320" y="0"/>
                    <a:pt x="29210" y="0"/>
                  </a:cubicBezTo>
                  <a:cubicBezTo>
                    <a:pt x="36830" y="0"/>
                    <a:pt x="50800" y="7620"/>
                    <a:pt x="53340" y="15240"/>
                  </a:cubicBezTo>
                  <a:cubicBezTo>
                    <a:pt x="57150" y="22860"/>
                    <a:pt x="48260" y="43180"/>
                    <a:pt x="48260" y="43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1013757" y="6757988"/>
            <a:ext cx="295275" cy="416243"/>
            <a:chOff x="0" y="0"/>
            <a:chExt cx="393700" cy="55499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5720" y="50800"/>
              <a:ext cx="300990" cy="453390"/>
            </a:xfrm>
            <a:custGeom>
              <a:avLst/>
              <a:gdLst/>
              <a:ahLst/>
              <a:cxnLst/>
              <a:rect r="r" b="b" t="t" l="l"/>
              <a:pathLst>
                <a:path h="453390" w="300990">
                  <a:moveTo>
                    <a:pt x="251460" y="78740"/>
                  </a:moveTo>
                  <a:cubicBezTo>
                    <a:pt x="203200" y="48260"/>
                    <a:pt x="86360" y="405130"/>
                    <a:pt x="49530" y="443230"/>
                  </a:cubicBezTo>
                  <a:cubicBezTo>
                    <a:pt x="40640" y="452120"/>
                    <a:pt x="35560" y="453390"/>
                    <a:pt x="27940" y="453390"/>
                  </a:cubicBezTo>
                  <a:cubicBezTo>
                    <a:pt x="21590" y="453390"/>
                    <a:pt x="11430" y="447040"/>
                    <a:pt x="7620" y="441960"/>
                  </a:cubicBezTo>
                  <a:cubicBezTo>
                    <a:pt x="3810" y="435610"/>
                    <a:pt x="2540" y="424180"/>
                    <a:pt x="5080" y="417830"/>
                  </a:cubicBezTo>
                  <a:cubicBezTo>
                    <a:pt x="8890" y="411480"/>
                    <a:pt x="17780" y="403860"/>
                    <a:pt x="24130" y="402590"/>
                  </a:cubicBezTo>
                  <a:cubicBezTo>
                    <a:pt x="30480" y="401320"/>
                    <a:pt x="41910" y="405130"/>
                    <a:pt x="46990" y="410210"/>
                  </a:cubicBezTo>
                  <a:cubicBezTo>
                    <a:pt x="52070" y="416560"/>
                    <a:pt x="54610" y="433070"/>
                    <a:pt x="50800" y="440690"/>
                  </a:cubicBezTo>
                  <a:cubicBezTo>
                    <a:pt x="48260" y="447040"/>
                    <a:pt x="38100" y="453390"/>
                    <a:pt x="30480" y="453390"/>
                  </a:cubicBezTo>
                  <a:cubicBezTo>
                    <a:pt x="22860" y="453390"/>
                    <a:pt x="8890" y="445770"/>
                    <a:pt x="5080" y="436880"/>
                  </a:cubicBezTo>
                  <a:cubicBezTo>
                    <a:pt x="0" y="424180"/>
                    <a:pt x="8890" y="405130"/>
                    <a:pt x="19050" y="377190"/>
                  </a:cubicBezTo>
                  <a:cubicBezTo>
                    <a:pt x="44450" y="308610"/>
                    <a:pt x="152400" y="82550"/>
                    <a:pt x="199390" y="31750"/>
                  </a:cubicBezTo>
                  <a:cubicBezTo>
                    <a:pt x="217170" y="11430"/>
                    <a:pt x="233680" y="0"/>
                    <a:pt x="247650" y="0"/>
                  </a:cubicBezTo>
                  <a:cubicBezTo>
                    <a:pt x="259080" y="0"/>
                    <a:pt x="269240" y="11430"/>
                    <a:pt x="276860" y="21590"/>
                  </a:cubicBezTo>
                  <a:cubicBezTo>
                    <a:pt x="287020" y="34290"/>
                    <a:pt x="300990" y="64770"/>
                    <a:pt x="297180" y="76200"/>
                  </a:cubicBezTo>
                  <a:cubicBezTo>
                    <a:pt x="293370" y="83820"/>
                    <a:pt x="279400" y="91440"/>
                    <a:pt x="271780" y="90170"/>
                  </a:cubicBezTo>
                  <a:cubicBezTo>
                    <a:pt x="265430" y="90170"/>
                    <a:pt x="251460" y="78740"/>
                    <a:pt x="251460" y="787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1095672" y="6736080"/>
            <a:ext cx="430530" cy="446722"/>
            <a:chOff x="0" y="0"/>
            <a:chExt cx="574040" cy="5956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9530" y="46990"/>
              <a:ext cx="476250" cy="501650"/>
            </a:xfrm>
            <a:custGeom>
              <a:avLst/>
              <a:gdLst/>
              <a:ahLst/>
              <a:cxnLst/>
              <a:rect r="r" b="b" t="t" l="l"/>
              <a:pathLst>
                <a:path h="501650" w="476250">
                  <a:moveTo>
                    <a:pt x="40640" y="93980"/>
                  </a:moveTo>
                  <a:cubicBezTo>
                    <a:pt x="83820" y="30480"/>
                    <a:pt x="99060" y="15240"/>
                    <a:pt x="114300" y="8890"/>
                  </a:cubicBezTo>
                  <a:cubicBezTo>
                    <a:pt x="129540" y="2540"/>
                    <a:pt x="146050" y="0"/>
                    <a:pt x="162560" y="3810"/>
                  </a:cubicBezTo>
                  <a:cubicBezTo>
                    <a:pt x="184150" y="8890"/>
                    <a:pt x="201930" y="24130"/>
                    <a:pt x="227330" y="48260"/>
                  </a:cubicBezTo>
                  <a:cubicBezTo>
                    <a:pt x="281940" y="99060"/>
                    <a:pt x="402590" y="269240"/>
                    <a:pt x="440690" y="332740"/>
                  </a:cubicBezTo>
                  <a:cubicBezTo>
                    <a:pt x="458470" y="361950"/>
                    <a:pt x="468630" y="381000"/>
                    <a:pt x="473710" y="400050"/>
                  </a:cubicBezTo>
                  <a:cubicBezTo>
                    <a:pt x="476250" y="412750"/>
                    <a:pt x="476250" y="421640"/>
                    <a:pt x="472440" y="431800"/>
                  </a:cubicBezTo>
                  <a:cubicBezTo>
                    <a:pt x="469900" y="441960"/>
                    <a:pt x="462280" y="453390"/>
                    <a:pt x="452120" y="462280"/>
                  </a:cubicBezTo>
                  <a:cubicBezTo>
                    <a:pt x="435610" y="473710"/>
                    <a:pt x="408940" y="480060"/>
                    <a:pt x="378460" y="486410"/>
                  </a:cubicBezTo>
                  <a:cubicBezTo>
                    <a:pt x="330200" y="495300"/>
                    <a:pt x="251460" y="497840"/>
                    <a:pt x="189230" y="497840"/>
                  </a:cubicBezTo>
                  <a:cubicBezTo>
                    <a:pt x="128270" y="497840"/>
                    <a:pt x="33020" y="501650"/>
                    <a:pt x="10160" y="486410"/>
                  </a:cubicBezTo>
                  <a:cubicBezTo>
                    <a:pt x="2540" y="480060"/>
                    <a:pt x="0" y="471170"/>
                    <a:pt x="1270" y="464820"/>
                  </a:cubicBezTo>
                  <a:cubicBezTo>
                    <a:pt x="2540" y="455930"/>
                    <a:pt x="13970" y="441960"/>
                    <a:pt x="21590" y="441960"/>
                  </a:cubicBezTo>
                  <a:cubicBezTo>
                    <a:pt x="30480" y="440690"/>
                    <a:pt x="50800" y="454660"/>
                    <a:pt x="52070" y="463550"/>
                  </a:cubicBezTo>
                  <a:cubicBezTo>
                    <a:pt x="53340" y="471170"/>
                    <a:pt x="36830" y="490220"/>
                    <a:pt x="27940" y="491490"/>
                  </a:cubicBezTo>
                  <a:cubicBezTo>
                    <a:pt x="20320" y="492760"/>
                    <a:pt x="5080" y="482600"/>
                    <a:pt x="2540" y="474980"/>
                  </a:cubicBezTo>
                  <a:cubicBezTo>
                    <a:pt x="0" y="466090"/>
                    <a:pt x="6350" y="449580"/>
                    <a:pt x="19050" y="441960"/>
                  </a:cubicBezTo>
                  <a:cubicBezTo>
                    <a:pt x="54610" y="420370"/>
                    <a:pt x="212090" y="449580"/>
                    <a:pt x="285750" y="444500"/>
                  </a:cubicBezTo>
                  <a:cubicBezTo>
                    <a:pt x="340360" y="440690"/>
                    <a:pt x="412750" y="448310"/>
                    <a:pt x="425450" y="422910"/>
                  </a:cubicBezTo>
                  <a:cubicBezTo>
                    <a:pt x="438150" y="394970"/>
                    <a:pt x="369570" y="318770"/>
                    <a:pt x="335280" y="266700"/>
                  </a:cubicBezTo>
                  <a:cubicBezTo>
                    <a:pt x="295910" y="207010"/>
                    <a:pt x="234950" y="123190"/>
                    <a:pt x="196850" y="87630"/>
                  </a:cubicBezTo>
                  <a:cubicBezTo>
                    <a:pt x="176530" y="68580"/>
                    <a:pt x="160020" y="49530"/>
                    <a:pt x="140970" y="50800"/>
                  </a:cubicBezTo>
                  <a:cubicBezTo>
                    <a:pt x="116840" y="53340"/>
                    <a:pt x="82550" y="128270"/>
                    <a:pt x="63500" y="132080"/>
                  </a:cubicBezTo>
                  <a:cubicBezTo>
                    <a:pt x="54610" y="133350"/>
                    <a:pt x="46990" y="128270"/>
                    <a:pt x="41910" y="121920"/>
                  </a:cubicBezTo>
                  <a:cubicBezTo>
                    <a:pt x="38100" y="115570"/>
                    <a:pt x="40640" y="93980"/>
                    <a:pt x="40640" y="939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program  Description automatically generated"/>
          <p:cNvSpPr/>
          <p:nvPr/>
        </p:nvSpPr>
        <p:spPr>
          <a:xfrm flipH="false" flipV="false" rot="0">
            <a:off x="0" y="2085306"/>
            <a:ext cx="18288000" cy="6116388"/>
          </a:xfrm>
          <a:custGeom>
            <a:avLst/>
            <a:gdLst/>
            <a:ahLst/>
            <a:cxnLst/>
            <a:rect r="r" b="b" t="t" l="l"/>
            <a:pathLst>
              <a:path h="6116388" w="18288000">
                <a:moveTo>
                  <a:pt x="0" y="0"/>
                </a:moveTo>
                <a:lnTo>
                  <a:pt x="18288000" y="0"/>
                </a:lnTo>
                <a:lnTo>
                  <a:pt x="18288000" y="6116388"/>
                </a:lnTo>
                <a:lnTo>
                  <a:pt x="0" y="611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9626" y="962957"/>
            <a:ext cx="17868747" cy="8361085"/>
            <a:chOff x="0" y="0"/>
            <a:chExt cx="23824996" cy="11148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24946" cy="11148060"/>
            </a:xfrm>
            <a:custGeom>
              <a:avLst/>
              <a:gdLst/>
              <a:ahLst/>
              <a:cxnLst/>
              <a:rect r="r" b="b" t="t" l="l"/>
              <a:pathLst>
                <a:path h="11148060" w="23824946">
                  <a:moveTo>
                    <a:pt x="0" y="0"/>
                  </a:moveTo>
                  <a:lnTo>
                    <a:pt x="23824946" y="0"/>
                  </a:lnTo>
                  <a:lnTo>
                    <a:pt x="23824946" y="11148060"/>
                  </a:lnTo>
                  <a:lnTo>
                    <a:pt x="0" y="11148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" r="0" b="-16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38310" y="962025"/>
            <a:ext cx="9011380" cy="9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Move Validation Functions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488553"/>
            <a:ext cx="647414" cy="647415"/>
            <a:chOff x="0" y="0"/>
            <a:chExt cx="863219" cy="863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20"/>
            </a:xfrm>
            <a:custGeom>
              <a:avLst/>
              <a:gdLst/>
              <a:ahLst/>
              <a:cxnLst/>
              <a:rect r="r" b="b" t="t" l="l"/>
              <a:pathLst>
                <a:path h="863220" w="863219">
                  <a:moveTo>
                    <a:pt x="0" y="0"/>
                  </a:moveTo>
                  <a:lnTo>
                    <a:pt x="863219" y="0"/>
                  </a:lnTo>
                  <a:lnTo>
                    <a:pt x="863219" y="863220"/>
                  </a:lnTo>
                  <a:lnTo>
                    <a:pt x="0" y="86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72056" y="107156"/>
              <a:ext cx="242888" cy="664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 spc="-70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4857" y="3456275"/>
            <a:ext cx="8033669" cy="65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2"/>
              </a:lnSpc>
            </a:pPr>
            <a:r>
              <a:rPr lang="en-US" b="true" sz="3973" spc="-8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canMove()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4857" y="4814991"/>
            <a:ext cx="8809151" cy="194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224" spc="-6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General move validation function. Calls piece-specific functions based on the moving piece's type.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program  Description automatically generated"/>
          <p:cNvSpPr/>
          <p:nvPr/>
        </p:nvSpPr>
        <p:spPr>
          <a:xfrm flipH="false" flipV="false" rot="0">
            <a:off x="3678174" y="0"/>
            <a:ext cx="10931652" cy="10287000"/>
          </a:xfrm>
          <a:custGeom>
            <a:avLst/>
            <a:gdLst/>
            <a:ahLst/>
            <a:cxnLst/>
            <a:rect r="r" b="b" t="t" l="l"/>
            <a:pathLst>
              <a:path h="10287000" w="10931652">
                <a:moveTo>
                  <a:pt x="0" y="0"/>
                </a:moveTo>
                <a:lnTo>
                  <a:pt x="10931652" y="0"/>
                </a:lnTo>
                <a:lnTo>
                  <a:pt x="109316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884635"/>
            <a:ext cx="7524006" cy="10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Bot AI Implementation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98389" y="2373511"/>
            <a:ext cx="38100" cy="6895528"/>
            <a:chOff x="0" y="0"/>
            <a:chExt cx="50800" cy="91940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9194038"/>
            </a:xfrm>
            <a:custGeom>
              <a:avLst/>
              <a:gdLst/>
              <a:ahLst/>
              <a:cxnLst/>
              <a:rect r="r" b="b" t="t" l="l"/>
              <a:pathLst>
                <a:path h="919403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168638"/>
                  </a:lnTo>
                  <a:cubicBezTo>
                    <a:pt x="50800" y="9182608"/>
                    <a:pt x="39370" y="9194038"/>
                    <a:pt x="25400" y="9194038"/>
                  </a:cubicBezTo>
                  <a:cubicBezTo>
                    <a:pt x="11430" y="9194038"/>
                    <a:pt x="0" y="9182608"/>
                    <a:pt x="0" y="916863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98277" y="2992339"/>
            <a:ext cx="992219" cy="38100"/>
            <a:chOff x="0" y="0"/>
            <a:chExt cx="1322959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93738" y="2687687"/>
            <a:ext cx="647414" cy="647414"/>
          </a:xfrm>
          <a:custGeom>
            <a:avLst/>
            <a:gdLst/>
            <a:ahLst/>
            <a:cxnLst/>
            <a:rect r="r" b="b" t="t" l="l"/>
            <a:pathLst>
              <a:path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6356" y="2864198"/>
            <a:ext cx="182166" cy="37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6860" y="2599879"/>
            <a:ext cx="3721299" cy="52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Piece Evaluation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6860" y="3120777"/>
            <a:ext cx="7460902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Bot assesses potential moves based on piece values and strategic considerations.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98277" y="5385346"/>
            <a:ext cx="992219" cy="38100"/>
            <a:chOff x="0" y="0"/>
            <a:chExt cx="1322959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93738" y="5080695"/>
            <a:ext cx="647414" cy="647415"/>
          </a:xfrm>
          <a:custGeom>
            <a:avLst/>
            <a:gdLst/>
            <a:ahLst/>
            <a:cxnLst/>
            <a:rect r="r" b="b" t="t" l="l"/>
            <a:pathLst>
              <a:path h="647415" w="647414">
                <a:moveTo>
                  <a:pt x="0" y="0"/>
                </a:moveTo>
                <a:lnTo>
                  <a:pt x="647414" y="0"/>
                </a:lnTo>
                <a:lnTo>
                  <a:pt x="647414" y="647415"/>
                </a:lnTo>
                <a:lnTo>
                  <a:pt x="0" y="647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95251" y="5257205"/>
            <a:ext cx="244227" cy="37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76860" y="4992886"/>
            <a:ext cx="3721299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Move Selection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76860" y="5513784"/>
            <a:ext cx="7460902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Chooses the highest-scoring move. Implements a basic rule to avoid repetitive moves.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98277" y="7778354"/>
            <a:ext cx="992219" cy="38100"/>
            <a:chOff x="0" y="0"/>
            <a:chExt cx="1322959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093738" y="7473702"/>
            <a:ext cx="647414" cy="647415"/>
          </a:xfrm>
          <a:custGeom>
            <a:avLst/>
            <a:gdLst/>
            <a:ahLst/>
            <a:cxnLst/>
            <a:rect r="r" b="b" t="t" l="l"/>
            <a:pathLst>
              <a:path h="647415" w="647414">
                <a:moveTo>
                  <a:pt x="0" y="0"/>
                </a:moveTo>
                <a:lnTo>
                  <a:pt x="647414" y="0"/>
                </a:lnTo>
                <a:lnTo>
                  <a:pt x="647414" y="647415"/>
                </a:lnTo>
                <a:lnTo>
                  <a:pt x="0" y="647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95549" y="7650212"/>
            <a:ext cx="243780" cy="37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76860" y="7385894"/>
            <a:ext cx="3721299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Execution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6860" y="7906791"/>
            <a:ext cx="7460902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Bot executes the selected move, updating the board state accordingly.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text  Description automatically generated"/>
          <p:cNvSpPr/>
          <p:nvPr/>
        </p:nvSpPr>
        <p:spPr>
          <a:xfrm flipH="false" flipV="false" rot="0">
            <a:off x="1229972" y="1333500"/>
            <a:ext cx="15828056" cy="6781800"/>
          </a:xfrm>
          <a:custGeom>
            <a:avLst/>
            <a:gdLst/>
            <a:ahLst/>
            <a:cxnLst/>
            <a:rect r="r" b="b" t="t" l="l"/>
            <a:pathLst>
              <a:path h="6781800" w="15828056">
                <a:moveTo>
                  <a:pt x="0" y="0"/>
                </a:moveTo>
                <a:lnTo>
                  <a:pt x="15828056" y="0"/>
                </a:lnTo>
                <a:lnTo>
                  <a:pt x="15828056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7395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text  Description automatically generated"/>
          <p:cNvSpPr/>
          <p:nvPr/>
        </p:nvSpPr>
        <p:spPr>
          <a:xfrm flipH="false" flipV="false" rot="0">
            <a:off x="1349086" y="802247"/>
            <a:ext cx="15589828" cy="9484753"/>
          </a:xfrm>
          <a:custGeom>
            <a:avLst/>
            <a:gdLst/>
            <a:ahLst/>
            <a:cxnLst/>
            <a:rect r="r" b="b" t="t" l="l"/>
            <a:pathLst>
              <a:path h="9484753" w="15589828">
                <a:moveTo>
                  <a:pt x="0" y="0"/>
                </a:moveTo>
                <a:lnTo>
                  <a:pt x="15589828" y="0"/>
                </a:lnTo>
                <a:lnTo>
                  <a:pt x="15589828" y="9484753"/>
                </a:lnTo>
                <a:lnTo>
                  <a:pt x="0" y="948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210" r="0" b="-2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program  Description automatically generated"/>
          <p:cNvSpPr/>
          <p:nvPr/>
        </p:nvSpPr>
        <p:spPr>
          <a:xfrm flipH="false" flipV="false" rot="0">
            <a:off x="3022370" y="0"/>
            <a:ext cx="12243260" cy="10287000"/>
          </a:xfrm>
          <a:custGeom>
            <a:avLst/>
            <a:gdLst/>
            <a:ahLst/>
            <a:cxnLst/>
            <a:rect r="r" b="b" t="t" l="l"/>
            <a:pathLst>
              <a:path h="10287000" w="12243260">
                <a:moveTo>
                  <a:pt x="0" y="0"/>
                </a:moveTo>
                <a:lnTo>
                  <a:pt x="12243260" y="0"/>
                </a:lnTo>
                <a:lnTo>
                  <a:pt x="12243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" r="0" b="-8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28254" y="962025"/>
            <a:ext cx="9031491" cy="9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Move Validation Functions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488553"/>
            <a:ext cx="647414" cy="647415"/>
            <a:chOff x="0" y="0"/>
            <a:chExt cx="863219" cy="863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20"/>
            </a:xfrm>
            <a:custGeom>
              <a:avLst/>
              <a:gdLst/>
              <a:ahLst/>
              <a:cxnLst/>
              <a:rect r="r" b="b" t="t" l="l"/>
              <a:pathLst>
                <a:path h="863220" w="863219">
                  <a:moveTo>
                    <a:pt x="0" y="0"/>
                  </a:moveTo>
                  <a:lnTo>
                    <a:pt x="863219" y="0"/>
                  </a:lnTo>
                  <a:lnTo>
                    <a:pt x="863219" y="863220"/>
                  </a:lnTo>
                  <a:lnTo>
                    <a:pt x="0" y="86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72056" y="107156"/>
              <a:ext cx="242888" cy="664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 spc="-70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4857" y="3456275"/>
            <a:ext cx="8033669" cy="65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2"/>
              </a:lnSpc>
            </a:pPr>
            <a:r>
              <a:rPr lang="en-US" b="true" sz="3973" spc="-8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isAttacked()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4857" y="4814991"/>
            <a:ext cx="8809151" cy="128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224" spc="-6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Checks if a square is under threat. Crucial for implementing check and checkmate logic.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a black screen with white text  Description automatically generated"/>
          <p:cNvSpPr/>
          <p:nvPr/>
        </p:nvSpPr>
        <p:spPr>
          <a:xfrm flipH="false" flipV="false" rot="0">
            <a:off x="1215373" y="0"/>
            <a:ext cx="15857253" cy="10287000"/>
          </a:xfrm>
          <a:custGeom>
            <a:avLst/>
            <a:gdLst/>
            <a:ahLst/>
            <a:cxnLst/>
            <a:rect r="r" b="b" t="t" l="l"/>
            <a:pathLst>
              <a:path h="10287000" w="15857253">
                <a:moveTo>
                  <a:pt x="0" y="0"/>
                </a:moveTo>
                <a:lnTo>
                  <a:pt x="15857253" y="0"/>
                </a:lnTo>
                <a:lnTo>
                  <a:pt x="158572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a black background  Description automatically generated"/>
          <p:cNvSpPr/>
          <p:nvPr/>
        </p:nvSpPr>
        <p:spPr>
          <a:xfrm flipH="false" flipV="false" rot="0">
            <a:off x="3785761" y="0"/>
            <a:ext cx="10716477" cy="10287000"/>
          </a:xfrm>
          <a:custGeom>
            <a:avLst/>
            <a:gdLst/>
            <a:ahLst/>
            <a:cxnLst/>
            <a:rect r="r" b="b" t="t" l="l"/>
            <a:pathLst>
              <a:path h="10287000" w="10716477">
                <a:moveTo>
                  <a:pt x="0" y="0"/>
                </a:moveTo>
                <a:lnTo>
                  <a:pt x="10716477" y="0"/>
                </a:lnTo>
                <a:lnTo>
                  <a:pt x="107164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 shot of a computer code"/>
          <p:cNvSpPr/>
          <p:nvPr/>
        </p:nvSpPr>
        <p:spPr>
          <a:xfrm flipH="false" flipV="false" rot="0">
            <a:off x="-19318" y="1052763"/>
            <a:ext cx="18288000" cy="8181474"/>
          </a:xfrm>
          <a:custGeom>
            <a:avLst/>
            <a:gdLst/>
            <a:ahLst/>
            <a:cxnLst/>
            <a:rect r="r" b="b" t="t" l="l"/>
            <a:pathLst>
              <a:path h="8181474" w="18288000">
                <a:moveTo>
                  <a:pt x="0" y="0"/>
                </a:moveTo>
                <a:lnTo>
                  <a:pt x="18288000" y="0"/>
                </a:lnTo>
                <a:lnTo>
                  <a:pt x="18288000" y="8181474"/>
                </a:lnTo>
                <a:lnTo>
                  <a:pt x="0" y="8181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 shot of a computer code  Description automatically generated"/>
          <p:cNvSpPr/>
          <p:nvPr/>
        </p:nvSpPr>
        <p:spPr>
          <a:xfrm flipH="false" flipV="false" rot="0">
            <a:off x="4140777" y="0"/>
            <a:ext cx="10006445" cy="10287000"/>
          </a:xfrm>
          <a:custGeom>
            <a:avLst/>
            <a:gdLst/>
            <a:ahLst/>
            <a:cxnLst/>
            <a:rect r="r" b="b" t="t" l="l"/>
            <a:pathLst>
              <a:path h="10287000" w="10006445">
                <a:moveTo>
                  <a:pt x="0" y="0"/>
                </a:moveTo>
                <a:lnTo>
                  <a:pt x="10006445" y="0"/>
                </a:lnTo>
                <a:lnTo>
                  <a:pt x="100064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t="0" r="-8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text  Description automatically generated"/>
          <p:cNvSpPr/>
          <p:nvPr/>
        </p:nvSpPr>
        <p:spPr>
          <a:xfrm flipH="false" flipV="false" rot="0">
            <a:off x="3468908" y="-400050"/>
            <a:ext cx="11350183" cy="11087100"/>
          </a:xfrm>
          <a:custGeom>
            <a:avLst/>
            <a:gdLst/>
            <a:ahLst/>
            <a:cxnLst/>
            <a:rect r="r" b="b" t="t" l="l"/>
            <a:pathLst>
              <a:path h="11087100" w="11350183">
                <a:moveTo>
                  <a:pt x="0" y="0"/>
                </a:moveTo>
                <a:lnTo>
                  <a:pt x="11350183" y="0"/>
                </a:lnTo>
                <a:lnTo>
                  <a:pt x="11350183" y="11087100"/>
                </a:lnTo>
                <a:lnTo>
                  <a:pt x="0" y="1108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" r="0" b="-5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779639"/>
            <a:ext cx="10339090" cy="10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Game Flow and Win Conditions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5900589"/>
            <a:ext cx="5434459" cy="1134070"/>
            <a:chOff x="0" y="0"/>
            <a:chExt cx="7245945" cy="151209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t="0" r="-65" b="-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5755" y="7402711"/>
            <a:ext cx="3721299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Player Move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5755" y="7923610"/>
            <a:ext cx="4867424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User inputs move. Program validates and executes if legal.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26696" y="5900589"/>
            <a:ext cx="5434459" cy="1134070"/>
            <a:chOff x="0" y="0"/>
            <a:chExt cx="7245945" cy="151209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5" t="0" r="-65" b="-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10214" y="7402711"/>
            <a:ext cx="3721299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Bot Move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0214" y="7923610"/>
            <a:ext cx="4867424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AI selects and executes move. Board updates after each turn.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861155" y="5900589"/>
            <a:ext cx="5434459" cy="1134070"/>
            <a:chOff x="0" y="0"/>
            <a:chExt cx="7245945" cy="151209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5" t="0" r="-65" b="-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44672" y="7402711"/>
            <a:ext cx="3721299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7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Checkmate Check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4672" y="7923610"/>
            <a:ext cx="4867424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spc="-44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Program checks for checkmate after each move. Game ends if detected.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71900" y="352167"/>
            <a:ext cx="10744200" cy="9582665"/>
          </a:xfrm>
          <a:custGeom>
            <a:avLst/>
            <a:gdLst/>
            <a:ahLst/>
            <a:cxnLst/>
            <a:rect r="r" b="b" t="t" l="l"/>
            <a:pathLst>
              <a:path h="9582665" w="10744200">
                <a:moveTo>
                  <a:pt x="0" y="0"/>
                </a:moveTo>
                <a:lnTo>
                  <a:pt x="10744200" y="0"/>
                </a:lnTo>
                <a:lnTo>
                  <a:pt x="10744200" y="9582665"/>
                </a:lnTo>
                <a:lnTo>
                  <a:pt x="0" y="958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61" t="-10602" r="-28402" b="-132635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14800" y="389357"/>
            <a:ext cx="10058400" cy="9508286"/>
          </a:xfrm>
          <a:custGeom>
            <a:avLst/>
            <a:gdLst/>
            <a:ahLst/>
            <a:cxnLst/>
            <a:rect r="r" b="b" t="t" l="l"/>
            <a:pathLst>
              <a:path h="9508286" w="10058400">
                <a:moveTo>
                  <a:pt x="0" y="0"/>
                </a:moveTo>
                <a:lnTo>
                  <a:pt x="10058400" y="0"/>
                </a:lnTo>
                <a:lnTo>
                  <a:pt x="10058400" y="9508286"/>
                </a:lnTo>
                <a:lnTo>
                  <a:pt x="0" y="9508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02" t="-89925" r="-11337" b="-9091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02047" y="206240"/>
            <a:ext cx="7305377" cy="9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b="true" sz="5312" spc="-106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Potential Enhancements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2047" y="2148780"/>
            <a:ext cx="644277" cy="644277"/>
            <a:chOff x="0" y="0"/>
            <a:chExt cx="859036" cy="859036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859028" cy="859028"/>
            </a:xfrm>
            <a:custGeom>
              <a:avLst/>
              <a:gdLst/>
              <a:ahLst/>
              <a:cxnLst/>
              <a:rect r="r" b="b" t="t" l="l"/>
              <a:pathLst>
                <a:path h="859028" w="859028">
                  <a:moveTo>
                    <a:pt x="0" y="0"/>
                  </a:moveTo>
                  <a:lnTo>
                    <a:pt x="859028" y="0"/>
                  </a:lnTo>
                  <a:lnTo>
                    <a:pt x="859028" y="859028"/>
                  </a:lnTo>
                  <a:lnTo>
                    <a:pt x="0" y="85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2047" y="2974479"/>
            <a:ext cx="3383012" cy="4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Advanced 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047" y="3475732"/>
            <a:ext cx="9625905" cy="56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Implement more sophisticated decision-making algorithms for the bot player.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02047" y="4813697"/>
            <a:ext cx="644277" cy="644277"/>
            <a:chOff x="0" y="0"/>
            <a:chExt cx="859036" cy="859036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59028" cy="859028"/>
            </a:xfrm>
            <a:custGeom>
              <a:avLst/>
              <a:gdLst/>
              <a:ahLst/>
              <a:cxnLst/>
              <a:rect r="r" b="b" t="t" l="l"/>
              <a:pathLst>
                <a:path h="859028" w="859028">
                  <a:moveTo>
                    <a:pt x="0" y="0"/>
                  </a:moveTo>
                  <a:lnTo>
                    <a:pt x="859028" y="0"/>
                  </a:lnTo>
                  <a:lnTo>
                    <a:pt x="859028" y="859028"/>
                  </a:lnTo>
                  <a:lnTo>
                    <a:pt x="0" y="85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02047" y="5639395"/>
            <a:ext cx="3383012" cy="4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Move History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2047" y="6140649"/>
            <a:ext cx="9625905" cy="56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Add functionality to undo moves and review game history.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02047" y="7478614"/>
            <a:ext cx="644277" cy="644277"/>
            <a:chOff x="0" y="0"/>
            <a:chExt cx="859036" cy="859036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859028" cy="859028"/>
            </a:xfrm>
            <a:custGeom>
              <a:avLst/>
              <a:gdLst/>
              <a:ahLst/>
              <a:cxnLst/>
              <a:rect r="r" b="b" t="t" l="l"/>
              <a:pathLst>
                <a:path h="859028" w="859028">
                  <a:moveTo>
                    <a:pt x="0" y="0"/>
                  </a:moveTo>
                  <a:lnTo>
                    <a:pt x="859028" y="0"/>
                  </a:lnTo>
                  <a:lnTo>
                    <a:pt x="859028" y="859028"/>
                  </a:lnTo>
                  <a:lnTo>
                    <a:pt x="0" y="859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02047" y="8304311"/>
            <a:ext cx="3383012" cy="4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25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Networking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2047" y="8805565"/>
            <a:ext cx="9625905" cy="56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Implement multiplayer functionality for online chess matches.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88878" y="2507788"/>
            <a:ext cx="5467047" cy="5467047"/>
          </a:xfrm>
          <a:custGeom>
            <a:avLst/>
            <a:gdLst/>
            <a:ahLst/>
            <a:cxnLst/>
            <a:rect r="r" b="b" t="t" l="l"/>
            <a:pathLst>
              <a:path h="5467047" w="5467047">
                <a:moveTo>
                  <a:pt x="0" y="0"/>
                </a:moveTo>
                <a:lnTo>
                  <a:pt x="5467047" y="0"/>
                </a:lnTo>
                <a:lnTo>
                  <a:pt x="5467047" y="5467047"/>
                </a:lnTo>
                <a:lnTo>
                  <a:pt x="0" y="546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9784" y="5030000"/>
            <a:ext cx="10891664" cy="7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b="true" sz="8989" spc="-49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QR Code to GitHub: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computer screen shot of text  Description automatically generated"/>
          <p:cNvSpPr/>
          <p:nvPr/>
        </p:nvSpPr>
        <p:spPr>
          <a:xfrm flipH="false" flipV="false" rot="0">
            <a:off x="2215713" y="0"/>
            <a:ext cx="13856574" cy="10287000"/>
          </a:xfrm>
          <a:custGeom>
            <a:avLst/>
            <a:gdLst/>
            <a:ahLst/>
            <a:cxnLst/>
            <a:rect r="r" b="b" t="t" l="l"/>
            <a:pathLst>
              <a:path h="10287000" w="13856574">
                <a:moveTo>
                  <a:pt x="0" y="0"/>
                </a:moveTo>
                <a:lnTo>
                  <a:pt x="13856574" y="0"/>
                </a:lnTo>
                <a:lnTo>
                  <a:pt x="138565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49497" y="1459776"/>
            <a:ext cx="14589006" cy="7367448"/>
          </a:xfrm>
          <a:custGeom>
            <a:avLst/>
            <a:gdLst/>
            <a:ahLst/>
            <a:cxnLst/>
            <a:rect r="r" b="b" t="t" l="l"/>
            <a:pathLst>
              <a:path h="7367448" w="14589006">
                <a:moveTo>
                  <a:pt x="0" y="0"/>
                </a:moveTo>
                <a:lnTo>
                  <a:pt x="14589006" y="0"/>
                </a:lnTo>
                <a:lnTo>
                  <a:pt x="14589006" y="7367448"/>
                </a:lnTo>
                <a:lnTo>
                  <a:pt x="0" y="736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program  Description automatically generated"/>
          <p:cNvSpPr/>
          <p:nvPr/>
        </p:nvSpPr>
        <p:spPr>
          <a:xfrm flipH="false" flipV="false" rot="0">
            <a:off x="1552903" y="0"/>
            <a:ext cx="15182193" cy="10287000"/>
          </a:xfrm>
          <a:custGeom>
            <a:avLst/>
            <a:gdLst/>
            <a:ahLst/>
            <a:cxnLst/>
            <a:rect r="r" b="b" t="t" l="l"/>
            <a:pathLst>
              <a:path h="10287000" w="15182193">
                <a:moveTo>
                  <a:pt x="0" y="0"/>
                </a:moveTo>
                <a:lnTo>
                  <a:pt x="15182193" y="0"/>
                </a:lnTo>
                <a:lnTo>
                  <a:pt x="151821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33282" y="962025"/>
            <a:ext cx="9021436" cy="9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Move Validation Functions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488553"/>
            <a:ext cx="647414" cy="647415"/>
            <a:chOff x="0" y="0"/>
            <a:chExt cx="863219" cy="863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20"/>
            </a:xfrm>
            <a:custGeom>
              <a:avLst/>
              <a:gdLst/>
              <a:ahLst/>
              <a:cxnLst/>
              <a:rect r="r" b="b" t="t" l="l"/>
              <a:pathLst>
                <a:path h="863220" w="863219">
                  <a:moveTo>
                    <a:pt x="0" y="0"/>
                  </a:moveTo>
                  <a:lnTo>
                    <a:pt x="863219" y="0"/>
                  </a:lnTo>
                  <a:lnTo>
                    <a:pt x="863219" y="863220"/>
                  </a:lnTo>
                  <a:lnTo>
                    <a:pt x="0" y="86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72056" y="107156"/>
              <a:ext cx="242888" cy="506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 spc="-70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4857" y="3456275"/>
            <a:ext cx="8033669" cy="65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2"/>
              </a:lnSpc>
            </a:pPr>
            <a:r>
              <a:rPr lang="en-US" b="true" sz="3973" spc="-8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Piece-Specific Validation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4857" y="4814991"/>
            <a:ext cx="8809151" cy="194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224" spc="-6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Separate functions for each piece type (e.g., isValidPawnMove, isValidRookMove). Ensures moves adhere to chess rules.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364680" y="358845"/>
            <a:ext cx="9558639" cy="9569311"/>
          </a:xfrm>
          <a:custGeom>
            <a:avLst/>
            <a:gdLst/>
            <a:ahLst/>
            <a:cxnLst/>
            <a:rect r="r" b="b" t="t" l="l"/>
            <a:pathLst>
              <a:path h="9569311" w="9558639">
                <a:moveTo>
                  <a:pt x="0" y="0"/>
                </a:moveTo>
                <a:lnTo>
                  <a:pt x="9558640" y="0"/>
                </a:lnTo>
                <a:lnTo>
                  <a:pt x="9558640" y="9569310"/>
                </a:lnTo>
                <a:lnTo>
                  <a:pt x="0" y="956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1316" r="-6149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55405" y="4811078"/>
            <a:ext cx="652462" cy="566738"/>
            <a:chOff x="0" y="0"/>
            <a:chExt cx="869950" cy="755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775970" cy="655320"/>
            </a:xfrm>
            <a:custGeom>
              <a:avLst/>
              <a:gdLst/>
              <a:ahLst/>
              <a:cxnLst/>
              <a:rect r="r" b="b" t="t" l="l"/>
              <a:pathLst>
                <a:path h="655320" w="775970">
                  <a:moveTo>
                    <a:pt x="36830" y="0"/>
                  </a:moveTo>
                  <a:cubicBezTo>
                    <a:pt x="154940" y="72390"/>
                    <a:pt x="186690" y="105410"/>
                    <a:pt x="233680" y="152400"/>
                  </a:cubicBezTo>
                  <a:cubicBezTo>
                    <a:pt x="314960" y="231140"/>
                    <a:pt x="467360" y="412750"/>
                    <a:pt x="554990" y="487680"/>
                  </a:cubicBezTo>
                  <a:cubicBezTo>
                    <a:pt x="608330" y="533400"/>
                    <a:pt x="654050" y="566420"/>
                    <a:pt x="694690" y="585470"/>
                  </a:cubicBezTo>
                  <a:cubicBezTo>
                    <a:pt x="721360" y="598170"/>
                    <a:pt x="754380" y="594360"/>
                    <a:pt x="764540" y="607060"/>
                  </a:cubicBezTo>
                  <a:cubicBezTo>
                    <a:pt x="773430" y="615950"/>
                    <a:pt x="775970" y="637540"/>
                    <a:pt x="770890" y="643890"/>
                  </a:cubicBezTo>
                  <a:cubicBezTo>
                    <a:pt x="764540" y="650240"/>
                    <a:pt x="740410" y="652780"/>
                    <a:pt x="734060" y="646430"/>
                  </a:cubicBezTo>
                  <a:cubicBezTo>
                    <a:pt x="727710" y="641350"/>
                    <a:pt x="726440" y="615950"/>
                    <a:pt x="732790" y="609600"/>
                  </a:cubicBezTo>
                  <a:cubicBezTo>
                    <a:pt x="737870" y="604520"/>
                    <a:pt x="763270" y="604520"/>
                    <a:pt x="769620" y="610870"/>
                  </a:cubicBezTo>
                  <a:cubicBezTo>
                    <a:pt x="774700" y="615950"/>
                    <a:pt x="775970" y="633730"/>
                    <a:pt x="772160" y="641350"/>
                  </a:cubicBezTo>
                  <a:cubicBezTo>
                    <a:pt x="768350" y="647700"/>
                    <a:pt x="760730" y="651510"/>
                    <a:pt x="751840" y="652780"/>
                  </a:cubicBezTo>
                  <a:cubicBezTo>
                    <a:pt x="732790" y="655320"/>
                    <a:pt x="699770" y="643890"/>
                    <a:pt x="669290" y="629920"/>
                  </a:cubicBezTo>
                  <a:cubicBezTo>
                    <a:pt x="624840" y="608330"/>
                    <a:pt x="575310" y="572770"/>
                    <a:pt x="519430" y="523240"/>
                  </a:cubicBezTo>
                  <a:cubicBezTo>
                    <a:pt x="429260" y="447040"/>
                    <a:pt x="279400" y="267970"/>
                    <a:pt x="199390" y="189230"/>
                  </a:cubicBezTo>
                  <a:cubicBezTo>
                    <a:pt x="154940" y="144780"/>
                    <a:pt x="125730" y="114300"/>
                    <a:pt x="90170" y="87630"/>
                  </a:cubicBezTo>
                  <a:cubicBezTo>
                    <a:pt x="60960" y="66040"/>
                    <a:pt x="16510" y="55880"/>
                    <a:pt x="6350" y="39370"/>
                  </a:cubicBezTo>
                  <a:cubicBezTo>
                    <a:pt x="0" y="29210"/>
                    <a:pt x="0" y="16510"/>
                    <a:pt x="3810" y="10160"/>
                  </a:cubicBezTo>
                  <a:cubicBezTo>
                    <a:pt x="8890" y="3810"/>
                    <a:pt x="36830" y="0"/>
                    <a:pt x="3683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984932" y="4742497"/>
            <a:ext cx="477203" cy="661035"/>
            <a:chOff x="0" y="0"/>
            <a:chExt cx="636270" cy="881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4450"/>
              <a:ext cx="542290" cy="788670"/>
            </a:xfrm>
            <a:custGeom>
              <a:avLst/>
              <a:gdLst/>
              <a:ahLst/>
              <a:cxnLst/>
              <a:rect r="r" b="b" t="t" l="l"/>
              <a:pathLst>
                <a:path h="788670" w="542290">
                  <a:moveTo>
                    <a:pt x="537210" y="43180"/>
                  </a:moveTo>
                  <a:cubicBezTo>
                    <a:pt x="265430" y="406400"/>
                    <a:pt x="105410" y="734060"/>
                    <a:pt x="46990" y="775970"/>
                  </a:cubicBezTo>
                  <a:cubicBezTo>
                    <a:pt x="31750" y="786130"/>
                    <a:pt x="17780" y="787400"/>
                    <a:pt x="10160" y="783590"/>
                  </a:cubicBezTo>
                  <a:cubicBezTo>
                    <a:pt x="3810" y="778510"/>
                    <a:pt x="0" y="753110"/>
                    <a:pt x="5080" y="746760"/>
                  </a:cubicBezTo>
                  <a:cubicBezTo>
                    <a:pt x="10160" y="740410"/>
                    <a:pt x="35560" y="737870"/>
                    <a:pt x="41910" y="742950"/>
                  </a:cubicBezTo>
                  <a:cubicBezTo>
                    <a:pt x="48260" y="748030"/>
                    <a:pt x="48260" y="773430"/>
                    <a:pt x="43180" y="779780"/>
                  </a:cubicBezTo>
                  <a:cubicBezTo>
                    <a:pt x="38100" y="786130"/>
                    <a:pt x="19050" y="788670"/>
                    <a:pt x="12700" y="784860"/>
                  </a:cubicBezTo>
                  <a:cubicBezTo>
                    <a:pt x="5080" y="779780"/>
                    <a:pt x="1270" y="767080"/>
                    <a:pt x="3810" y="749300"/>
                  </a:cubicBezTo>
                  <a:cubicBezTo>
                    <a:pt x="13970" y="676910"/>
                    <a:pt x="222250" y="378460"/>
                    <a:pt x="316230" y="242570"/>
                  </a:cubicBezTo>
                  <a:cubicBezTo>
                    <a:pt x="383540" y="147320"/>
                    <a:pt x="462280" y="22860"/>
                    <a:pt x="502920" y="6350"/>
                  </a:cubicBezTo>
                  <a:cubicBezTo>
                    <a:pt x="516890" y="0"/>
                    <a:pt x="530860" y="2540"/>
                    <a:pt x="537210" y="8890"/>
                  </a:cubicBezTo>
                  <a:cubicBezTo>
                    <a:pt x="542290" y="15240"/>
                    <a:pt x="537210" y="43180"/>
                    <a:pt x="537210" y="4318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964930" y="3277553"/>
            <a:ext cx="405765" cy="1584008"/>
            <a:chOff x="0" y="0"/>
            <a:chExt cx="541020" cy="21120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5720" y="49530"/>
              <a:ext cx="447040" cy="2011680"/>
            </a:xfrm>
            <a:custGeom>
              <a:avLst/>
              <a:gdLst/>
              <a:ahLst/>
              <a:cxnLst/>
              <a:rect r="r" b="b" t="t" l="l"/>
              <a:pathLst>
                <a:path h="2011680" w="447040">
                  <a:moveTo>
                    <a:pt x="238760" y="1987550"/>
                  </a:moveTo>
                  <a:cubicBezTo>
                    <a:pt x="191770" y="744220"/>
                    <a:pt x="187960" y="346710"/>
                    <a:pt x="194310" y="175260"/>
                  </a:cubicBezTo>
                  <a:cubicBezTo>
                    <a:pt x="196850" y="102870"/>
                    <a:pt x="191770" y="44450"/>
                    <a:pt x="204470" y="19050"/>
                  </a:cubicBezTo>
                  <a:cubicBezTo>
                    <a:pt x="210820" y="7620"/>
                    <a:pt x="219710" y="1270"/>
                    <a:pt x="227330" y="1270"/>
                  </a:cubicBezTo>
                  <a:cubicBezTo>
                    <a:pt x="234950" y="1270"/>
                    <a:pt x="248920" y="8890"/>
                    <a:pt x="254000" y="21590"/>
                  </a:cubicBezTo>
                  <a:cubicBezTo>
                    <a:pt x="262890" y="46990"/>
                    <a:pt x="236220" y="118110"/>
                    <a:pt x="215900" y="173990"/>
                  </a:cubicBezTo>
                  <a:cubicBezTo>
                    <a:pt x="190500" y="245110"/>
                    <a:pt x="130810" y="361950"/>
                    <a:pt x="100330" y="414020"/>
                  </a:cubicBezTo>
                  <a:cubicBezTo>
                    <a:pt x="83820" y="440690"/>
                    <a:pt x="71120" y="459740"/>
                    <a:pt x="57150" y="471170"/>
                  </a:cubicBezTo>
                  <a:cubicBezTo>
                    <a:pt x="46990" y="478790"/>
                    <a:pt x="35560" y="485140"/>
                    <a:pt x="26670" y="482600"/>
                  </a:cubicBezTo>
                  <a:cubicBezTo>
                    <a:pt x="19050" y="481330"/>
                    <a:pt x="10160" y="472440"/>
                    <a:pt x="6350" y="463550"/>
                  </a:cubicBezTo>
                  <a:cubicBezTo>
                    <a:pt x="0" y="450850"/>
                    <a:pt x="2540" y="430530"/>
                    <a:pt x="6350" y="407670"/>
                  </a:cubicBezTo>
                  <a:cubicBezTo>
                    <a:pt x="12700" y="373380"/>
                    <a:pt x="34290" y="318770"/>
                    <a:pt x="54610" y="274320"/>
                  </a:cubicBezTo>
                  <a:cubicBezTo>
                    <a:pt x="76200" y="226060"/>
                    <a:pt x="106680" y="172720"/>
                    <a:pt x="135890" y="129540"/>
                  </a:cubicBezTo>
                  <a:cubicBezTo>
                    <a:pt x="161290" y="91440"/>
                    <a:pt x="187960" y="40640"/>
                    <a:pt x="214630" y="25400"/>
                  </a:cubicBezTo>
                  <a:cubicBezTo>
                    <a:pt x="231140" y="15240"/>
                    <a:pt x="248920" y="13970"/>
                    <a:pt x="262890" y="19050"/>
                  </a:cubicBezTo>
                  <a:cubicBezTo>
                    <a:pt x="278130" y="22860"/>
                    <a:pt x="287020" y="33020"/>
                    <a:pt x="300990" y="53340"/>
                  </a:cubicBezTo>
                  <a:cubicBezTo>
                    <a:pt x="337820" y="102870"/>
                    <a:pt x="447040" y="320040"/>
                    <a:pt x="443230" y="365760"/>
                  </a:cubicBezTo>
                  <a:cubicBezTo>
                    <a:pt x="443230" y="379730"/>
                    <a:pt x="434340" y="389890"/>
                    <a:pt x="426720" y="392430"/>
                  </a:cubicBezTo>
                  <a:cubicBezTo>
                    <a:pt x="419100" y="394970"/>
                    <a:pt x="401320" y="389890"/>
                    <a:pt x="397510" y="383540"/>
                  </a:cubicBezTo>
                  <a:cubicBezTo>
                    <a:pt x="393700" y="375920"/>
                    <a:pt x="397510" y="351790"/>
                    <a:pt x="405130" y="346710"/>
                  </a:cubicBezTo>
                  <a:cubicBezTo>
                    <a:pt x="411480" y="342900"/>
                    <a:pt x="436880" y="347980"/>
                    <a:pt x="440690" y="355600"/>
                  </a:cubicBezTo>
                  <a:cubicBezTo>
                    <a:pt x="444500" y="363220"/>
                    <a:pt x="436880" y="386080"/>
                    <a:pt x="429260" y="391160"/>
                  </a:cubicBezTo>
                  <a:cubicBezTo>
                    <a:pt x="422910" y="394970"/>
                    <a:pt x="410210" y="393700"/>
                    <a:pt x="400050" y="384810"/>
                  </a:cubicBezTo>
                  <a:cubicBezTo>
                    <a:pt x="361950" y="355600"/>
                    <a:pt x="304800" y="63500"/>
                    <a:pt x="251460" y="59690"/>
                  </a:cubicBezTo>
                  <a:cubicBezTo>
                    <a:pt x="204470" y="55880"/>
                    <a:pt x="135890" y="217170"/>
                    <a:pt x="101600" y="293370"/>
                  </a:cubicBezTo>
                  <a:cubicBezTo>
                    <a:pt x="73660" y="355600"/>
                    <a:pt x="71120" y="454660"/>
                    <a:pt x="49530" y="474980"/>
                  </a:cubicBezTo>
                  <a:cubicBezTo>
                    <a:pt x="40640" y="483870"/>
                    <a:pt x="27940" y="485140"/>
                    <a:pt x="21590" y="481330"/>
                  </a:cubicBezTo>
                  <a:cubicBezTo>
                    <a:pt x="13970" y="478790"/>
                    <a:pt x="5080" y="468630"/>
                    <a:pt x="5080" y="457200"/>
                  </a:cubicBezTo>
                  <a:cubicBezTo>
                    <a:pt x="5080" y="430530"/>
                    <a:pt x="71120" y="365760"/>
                    <a:pt x="97790" y="316230"/>
                  </a:cubicBezTo>
                  <a:cubicBezTo>
                    <a:pt x="125730" y="265430"/>
                    <a:pt x="149860" y="209550"/>
                    <a:pt x="167640" y="156210"/>
                  </a:cubicBezTo>
                  <a:cubicBezTo>
                    <a:pt x="185420" y="107950"/>
                    <a:pt x="189230" y="34290"/>
                    <a:pt x="207010" y="13970"/>
                  </a:cubicBezTo>
                  <a:cubicBezTo>
                    <a:pt x="214630" y="3810"/>
                    <a:pt x="224790" y="0"/>
                    <a:pt x="233680" y="1270"/>
                  </a:cubicBezTo>
                  <a:cubicBezTo>
                    <a:pt x="241300" y="2540"/>
                    <a:pt x="247650" y="7620"/>
                    <a:pt x="254000" y="21590"/>
                  </a:cubicBezTo>
                  <a:cubicBezTo>
                    <a:pt x="288290" y="104140"/>
                    <a:pt x="242570" y="704850"/>
                    <a:pt x="248920" y="1036320"/>
                  </a:cubicBezTo>
                  <a:cubicBezTo>
                    <a:pt x="255270" y="1357630"/>
                    <a:pt x="317500" y="1894840"/>
                    <a:pt x="289560" y="1985010"/>
                  </a:cubicBezTo>
                  <a:cubicBezTo>
                    <a:pt x="284480" y="2001520"/>
                    <a:pt x="276860" y="2010410"/>
                    <a:pt x="269240" y="2011680"/>
                  </a:cubicBezTo>
                  <a:cubicBezTo>
                    <a:pt x="260350" y="2011680"/>
                    <a:pt x="238760" y="1987550"/>
                    <a:pt x="238760" y="198755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482138" y="3373755"/>
            <a:ext cx="1410652" cy="1474470"/>
            <a:chOff x="0" y="0"/>
            <a:chExt cx="1880870" cy="1965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720" y="48260"/>
              <a:ext cx="1791970" cy="1873250"/>
            </a:xfrm>
            <a:custGeom>
              <a:avLst/>
              <a:gdLst/>
              <a:ahLst/>
              <a:cxnLst/>
              <a:rect r="r" b="b" t="t" l="l"/>
              <a:pathLst>
                <a:path h="1873250" w="1791970">
                  <a:moveTo>
                    <a:pt x="5080" y="1832610"/>
                  </a:moveTo>
                  <a:cubicBezTo>
                    <a:pt x="394970" y="1381760"/>
                    <a:pt x="528320" y="1236980"/>
                    <a:pt x="707390" y="1051560"/>
                  </a:cubicBezTo>
                  <a:cubicBezTo>
                    <a:pt x="976630" y="774700"/>
                    <a:pt x="1737360" y="29210"/>
                    <a:pt x="1741170" y="33020"/>
                  </a:cubicBezTo>
                  <a:cubicBezTo>
                    <a:pt x="1742440" y="33020"/>
                    <a:pt x="1733550" y="48260"/>
                    <a:pt x="1719580" y="58420"/>
                  </a:cubicBezTo>
                  <a:cubicBezTo>
                    <a:pt x="1668780" y="95250"/>
                    <a:pt x="1417320" y="179070"/>
                    <a:pt x="1315720" y="228600"/>
                  </a:cubicBezTo>
                  <a:cubicBezTo>
                    <a:pt x="1250950" y="259080"/>
                    <a:pt x="1191260" y="308610"/>
                    <a:pt x="1159510" y="311150"/>
                  </a:cubicBezTo>
                  <a:cubicBezTo>
                    <a:pt x="1145540" y="312420"/>
                    <a:pt x="1131570" y="307340"/>
                    <a:pt x="1127760" y="299720"/>
                  </a:cubicBezTo>
                  <a:cubicBezTo>
                    <a:pt x="1123950" y="292100"/>
                    <a:pt x="1127760" y="274320"/>
                    <a:pt x="1135380" y="266700"/>
                  </a:cubicBezTo>
                  <a:cubicBezTo>
                    <a:pt x="1148080" y="255270"/>
                    <a:pt x="1184910" y="265430"/>
                    <a:pt x="1214120" y="257810"/>
                  </a:cubicBezTo>
                  <a:cubicBezTo>
                    <a:pt x="1254760" y="248920"/>
                    <a:pt x="1299210" y="229870"/>
                    <a:pt x="1356360" y="207010"/>
                  </a:cubicBezTo>
                  <a:cubicBezTo>
                    <a:pt x="1449070" y="168910"/>
                    <a:pt x="1657350" y="34290"/>
                    <a:pt x="1710690" y="41910"/>
                  </a:cubicBezTo>
                  <a:cubicBezTo>
                    <a:pt x="1728470" y="44450"/>
                    <a:pt x="1734820" y="54610"/>
                    <a:pt x="1742440" y="71120"/>
                  </a:cubicBezTo>
                  <a:cubicBezTo>
                    <a:pt x="1757680" y="105410"/>
                    <a:pt x="1746250" y="213360"/>
                    <a:pt x="1741170" y="267970"/>
                  </a:cubicBezTo>
                  <a:cubicBezTo>
                    <a:pt x="1738630" y="306070"/>
                    <a:pt x="1738630" y="351790"/>
                    <a:pt x="1725930" y="364490"/>
                  </a:cubicBezTo>
                  <a:cubicBezTo>
                    <a:pt x="1718310" y="372110"/>
                    <a:pt x="1703070" y="373380"/>
                    <a:pt x="1695450" y="369570"/>
                  </a:cubicBezTo>
                  <a:cubicBezTo>
                    <a:pt x="1689100" y="367030"/>
                    <a:pt x="1682750" y="356870"/>
                    <a:pt x="1681480" y="350520"/>
                  </a:cubicBezTo>
                  <a:cubicBezTo>
                    <a:pt x="1681480" y="342900"/>
                    <a:pt x="1685290" y="332740"/>
                    <a:pt x="1690370" y="327660"/>
                  </a:cubicBezTo>
                  <a:cubicBezTo>
                    <a:pt x="1695450" y="323850"/>
                    <a:pt x="1706880" y="321310"/>
                    <a:pt x="1714500" y="322580"/>
                  </a:cubicBezTo>
                  <a:cubicBezTo>
                    <a:pt x="1720850" y="325120"/>
                    <a:pt x="1728470" y="332740"/>
                    <a:pt x="1731010" y="339090"/>
                  </a:cubicBezTo>
                  <a:cubicBezTo>
                    <a:pt x="1733550" y="346710"/>
                    <a:pt x="1732280" y="358140"/>
                    <a:pt x="1727200" y="363220"/>
                  </a:cubicBezTo>
                  <a:cubicBezTo>
                    <a:pt x="1722120" y="369570"/>
                    <a:pt x="1705610" y="373380"/>
                    <a:pt x="1697990" y="370840"/>
                  </a:cubicBezTo>
                  <a:cubicBezTo>
                    <a:pt x="1690370" y="369570"/>
                    <a:pt x="1686560" y="363220"/>
                    <a:pt x="1682750" y="353060"/>
                  </a:cubicBezTo>
                  <a:cubicBezTo>
                    <a:pt x="1670050" y="317500"/>
                    <a:pt x="1734820" y="121920"/>
                    <a:pt x="1695450" y="96520"/>
                  </a:cubicBezTo>
                  <a:cubicBezTo>
                    <a:pt x="1648460" y="66040"/>
                    <a:pt x="1461770" y="217170"/>
                    <a:pt x="1374140" y="254000"/>
                  </a:cubicBezTo>
                  <a:cubicBezTo>
                    <a:pt x="1316990" y="279400"/>
                    <a:pt x="1270000" y="298450"/>
                    <a:pt x="1226820" y="307340"/>
                  </a:cubicBezTo>
                  <a:cubicBezTo>
                    <a:pt x="1195070" y="313690"/>
                    <a:pt x="1156970" y="318770"/>
                    <a:pt x="1141730" y="311150"/>
                  </a:cubicBezTo>
                  <a:cubicBezTo>
                    <a:pt x="1132840" y="307340"/>
                    <a:pt x="1126490" y="300990"/>
                    <a:pt x="1125220" y="293370"/>
                  </a:cubicBezTo>
                  <a:cubicBezTo>
                    <a:pt x="1123950" y="285750"/>
                    <a:pt x="1126490" y="276860"/>
                    <a:pt x="1135380" y="266700"/>
                  </a:cubicBezTo>
                  <a:cubicBezTo>
                    <a:pt x="1156970" y="242570"/>
                    <a:pt x="1229360" y="213360"/>
                    <a:pt x="1295400" y="181610"/>
                  </a:cubicBezTo>
                  <a:cubicBezTo>
                    <a:pt x="1399540" y="132080"/>
                    <a:pt x="1634490" y="29210"/>
                    <a:pt x="1706880" y="8890"/>
                  </a:cubicBezTo>
                  <a:cubicBezTo>
                    <a:pt x="1731010" y="2540"/>
                    <a:pt x="1742440" y="0"/>
                    <a:pt x="1756410" y="2540"/>
                  </a:cubicBezTo>
                  <a:cubicBezTo>
                    <a:pt x="1767840" y="5080"/>
                    <a:pt x="1779270" y="8890"/>
                    <a:pt x="1784350" y="17780"/>
                  </a:cubicBezTo>
                  <a:cubicBezTo>
                    <a:pt x="1789430" y="26670"/>
                    <a:pt x="1791970" y="39370"/>
                    <a:pt x="1784350" y="59690"/>
                  </a:cubicBezTo>
                  <a:cubicBezTo>
                    <a:pt x="1733550" y="180340"/>
                    <a:pt x="1014730" y="807720"/>
                    <a:pt x="744220" y="1087120"/>
                  </a:cubicBezTo>
                  <a:cubicBezTo>
                    <a:pt x="565150" y="1271270"/>
                    <a:pt x="433070" y="1416050"/>
                    <a:pt x="307340" y="1557020"/>
                  </a:cubicBezTo>
                  <a:cubicBezTo>
                    <a:pt x="207010" y="1668780"/>
                    <a:pt x="96520" y="1840230"/>
                    <a:pt x="44450" y="1865630"/>
                  </a:cubicBezTo>
                  <a:cubicBezTo>
                    <a:pt x="27940" y="1873250"/>
                    <a:pt x="12700" y="1873250"/>
                    <a:pt x="6350" y="1866900"/>
                  </a:cubicBezTo>
                  <a:cubicBezTo>
                    <a:pt x="0" y="1860550"/>
                    <a:pt x="5080" y="1832610"/>
                    <a:pt x="5080" y="18326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7375207" y="3360420"/>
            <a:ext cx="1485900" cy="1594485"/>
            <a:chOff x="0" y="0"/>
            <a:chExt cx="1981200" cy="21259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990" y="46990"/>
              <a:ext cx="188849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888490">
                  <a:moveTo>
                    <a:pt x="1846580" y="2028190"/>
                  </a:moveTo>
                  <a:cubicBezTo>
                    <a:pt x="1676400" y="1866900"/>
                    <a:pt x="1501140" y="1666240"/>
                    <a:pt x="1332230" y="1477010"/>
                  </a:cubicBezTo>
                  <a:cubicBezTo>
                    <a:pt x="1087120" y="1201420"/>
                    <a:pt x="643890" y="669290"/>
                    <a:pt x="439420" y="457200"/>
                  </a:cubicBezTo>
                  <a:cubicBezTo>
                    <a:pt x="340360" y="355600"/>
                    <a:pt x="274320" y="309880"/>
                    <a:pt x="208280" y="240030"/>
                  </a:cubicBezTo>
                  <a:cubicBezTo>
                    <a:pt x="153670" y="182880"/>
                    <a:pt x="99060" y="102870"/>
                    <a:pt x="68580" y="76200"/>
                  </a:cubicBezTo>
                  <a:cubicBezTo>
                    <a:pt x="55880" y="66040"/>
                    <a:pt x="43180" y="54610"/>
                    <a:pt x="39370" y="58420"/>
                  </a:cubicBezTo>
                  <a:cubicBezTo>
                    <a:pt x="30480" y="63500"/>
                    <a:pt x="54610" y="119380"/>
                    <a:pt x="69850" y="168910"/>
                  </a:cubicBezTo>
                  <a:cubicBezTo>
                    <a:pt x="100330" y="265430"/>
                    <a:pt x="231140" y="544830"/>
                    <a:pt x="223520" y="603250"/>
                  </a:cubicBezTo>
                  <a:cubicBezTo>
                    <a:pt x="220980" y="618490"/>
                    <a:pt x="212090" y="627380"/>
                    <a:pt x="203200" y="629920"/>
                  </a:cubicBezTo>
                  <a:cubicBezTo>
                    <a:pt x="195580" y="632460"/>
                    <a:pt x="185420" y="629920"/>
                    <a:pt x="176530" y="619760"/>
                  </a:cubicBezTo>
                  <a:cubicBezTo>
                    <a:pt x="140970" y="579120"/>
                    <a:pt x="82550" y="281940"/>
                    <a:pt x="62230" y="179070"/>
                  </a:cubicBezTo>
                  <a:cubicBezTo>
                    <a:pt x="50800" y="124460"/>
                    <a:pt x="41910" y="81280"/>
                    <a:pt x="44450" y="53340"/>
                  </a:cubicBezTo>
                  <a:cubicBezTo>
                    <a:pt x="46990" y="38100"/>
                    <a:pt x="48260" y="27940"/>
                    <a:pt x="58420" y="19050"/>
                  </a:cubicBezTo>
                  <a:cubicBezTo>
                    <a:pt x="73660" y="7620"/>
                    <a:pt x="105410" y="6350"/>
                    <a:pt x="139700" y="3810"/>
                  </a:cubicBezTo>
                  <a:cubicBezTo>
                    <a:pt x="191770" y="0"/>
                    <a:pt x="266700" y="2540"/>
                    <a:pt x="344170" y="11430"/>
                  </a:cubicBezTo>
                  <a:cubicBezTo>
                    <a:pt x="447040" y="25400"/>
                    <a:pt x="661670" y="59690"/>
                    <a:pt x="697230" y="91440"/>
                  </a:cubicBezTo>
                  <a:cubicBezTo>
                    <a:pt x="707390" y="100330"/>
                    <a:pt x="709930" y="113030"/>
                    <a:pt x="707390" y="120650"/>
                  </a:cubicBezTo>
                  <a:cubicBezTo>
                    <a:pt x="704850" y="128270"/>
                    <a:pt x="689610" y="138430"/>
                    <a:pt x="681990" y="138430"/>
                  </a:cubicBezTo>
                  <a:cubicBezTo>
                    <a:pt x="673100" y="137160"/>
                    <a:pt x="656590" y="118110"/>
                    <a:pt x="657860" y="110490"/>
                  </a:cubicBezTo>
                  <a:cubicBezTo>
                    <a:pt x="659130" y="101600"/>
                    <a:pt x="678180" y="86360"/>
                    <a:pt x="687070" y="87630"/>
                  </a:cubicBezTo>
                  <a:cubicBezTo>
                    <a:pt x="694690" y="88900"/>
                    <a:pt x="708660" y="109220"/>
                    <a:pt x="707390" y="118110"/>
                  </a:cubicBezTo>
                  <a:cubicBezTo>
                    <a:pt x="707390" y="125730"/>
                    <a:pt x="698500" y="134620"/>
                    <a:pt x="684530" y="138430"/>
                  </a:cubicBezTo>
                  <a:cubicBezTo>
                    <a:pt x="638810" y="149860"/>
                    <a:pt x="445770" y="73660"/>
                    <a:pt x="340360" y="62230"/>
                  </a:cubicBezTo>
                  <a:cubicBezTo>
                    <a:pt x="252730" y="53340"/>
                    <a:pt x="125730" y="26670"/>
                    <a:pt x="96520" y="62230"/>
                  </a:cubicBezTo>
                  <a:cubicBezTo>
                    <a:pt x="72390" y="90170"/>
                    <a:pt x="107950" y="151130"/>
                    <a:pt x="120650" y="212090"/>
                  </a:cubicBezTo>
                  <a:cubicBezTo>
                    <a:pt x="140970" y="312420"/>
                    <a:pt x="232410" y="548640"/>
                    <a:pt x="223520" y="603250"/>
                  </a:cubicBezTo>
                  <a:cubicBezTo>
                    <a:pt x="219710" y="618490"/>
                    <a:pt x="212090" y="627380"/>
                    <a:pt x="203200" y="629920"/>
                  </a:cubicBezTo>
                  <a:cubicBezTo>
                    <a:pt x="195580" y="632460"/>
                    <a:pt x="186690" y="629920"/>
                    <a:pt x="176530" y="619760"/>
                  </a:cubicBezTo>
                  <a:cubicBezTo>
                    <a:pt x="134620" y="575310"/>
                    <a:pt x="25400" y="215900"/>
                    <a:pt x="7620" y="121920"/>
                  </a:cubicBezTo>
                  <a:cubicBezTo>
                    <a:pt x="0" y="86360"/>
                    <a:pt x="0" y="66040"/>
                    <a:pt x="3810" y="45720"/>
                  </a:cubicBezTo>
                  <a:cubicBezTo>
                    <a:pt x="6350" y="33020"/>
                    <a:pt x="10160" y="21590"/>
                    <a:pt x="17780" y="15240"/>
                  </a:cubicBezTo>
                  <a:cubicBezTo>
                    <a:pt x="25400" y="8890"/>
                    <a:pt x="36830" y="6350"/>
                    <a:pt x="46990" y="7620"/>
                  </a:cubicBezTo>
                  <a:cubicBezTo>
                    <a:pt x="63500" y="10160"/>
                    <a:pt x="81280" y="21590"/>
                    <a:pt x="101600" y="38100"/>
                  </a:cubicBezTo>
                  <a:cubicBezTo>
                    <a:pt x="140970" y="69850"/>
                    <a:pt x="187960" y="146050"/>
                    <a:pt x="242570" y="203200"/>
                  </a:cubicBezTo>
                  <a:cubicBezTo>
                    <a:pt x="309880" y="273050"/>
                    <a:pt x="377190" y="320040"/>
                    <a:pt x="478790" y="424180"/>
                  </a:cubicBezTo>
                  <a:cubicBezTo>
                    <a:pt x="683260" y="637540"/>
                    <a:pt x="1111250" y="1156970"/>
                    <a:pt x="1369060" y="1442720"/>
                  </a:cubicBezTo>
                  <a:cubicBezTo>
                    <a:pt x="1562100" y="1654810"/>
                    <a:pt x="1855470" y="1916430"/>
                    <a:pt x="1882140" y="1992630"/>
                  </a:cubicBezTo>
                  <a:cubicBezTo>
                    <a:pt x="1888490" y="2007870"/>
                    <a:pt x="1885950" y="2019300"/>
                    <a:pt x="1880870" y="2025650"/>
                  </a:cubicBezTo>
                  <a:cubicBezTo>
                    <a:pt x="1874520" y="2032000"/>
                    <a:pt x="1846580" y="2028190"/>
                    <a:pt x="1846580" y="202819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955155" y="2807017"/>
            <a:ext cx="327660" cy="561975"/>
            <a:chOff x="0" y="0"/>
            <a:chExt cx="436880" cy="7493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6990"/>
              <a:ext cx="336550" cy="654050"/>
            </a:xfrm>
            <a:custGeom>
              <a:avLst/>
              <a:gdLst/>
              <a:ahLst/>
              <a:cxnLst/>
              <a:rect r="r" b="b" t="t" l="l"/>
              <a:pathLst>
                <a:path h="654050" w="336550">
                  <a:moveTo>
                    <a:pt x="336550" y="40640"/>
                  </a:moveTo>
                  <a:cubicBezTo>
                    <a:pt x="165100" y="345440"/>
                    <a:pt x="87630" y="607060"/>
                    <a:pt x="45720" y="642620"/>
                  </a:cubicBezTo>
                  <a:cubicBezTo>
                    <a:pt x="34290" y="652780"/>
                    <a:pt x="22860" y="654050"/>
                    <a:pt x="16510" y="650240"/>
                  </a:cubicBezTo>
                  <a:cubicBezTo>
                    <a:pt x="8890" y="646430"/>
                    <a:pt x="0" y="623570"/>
                    <a:pt x="3810" y="615950"/>
                  </a:cubicBezTo>
                  <a:cubicBezTo>
                    <a:pt x="7620" y="608330"/>
                    <a:pt x="31750" y="600710"/>
                    <a:pt x="39370" y="604520"/>
                  </a:cubicBezTo>
                  <a:cubicBezTo>
                    <a:pt x="45720" y="609600"/>
                    <a:pt x="52070" y="633730"/>
                    <a:pt x="46990" y="641350"/>
                  </a:cubicBezTo>
                  <a:cubicBezTo>
                    <a:pt x="44450" y="647700"/>
                    <a:pt x="26670" y="654050"/>
                    <a:pt x="19050" y="651510"/>
                  </a:cubicBezTo>
                  <a:cubicBezTo>
                    <a:pt x="10160" y="647700"/>
                    <a:pt x="2540" y="635000"/>
                    <a:pt x="2540" y="618490"/>
                  </a:cubicBezTo>
                  <a:cubicBezTo>
                    <a:pt x="0" y="567690"/>
                    <a:pt x="78740" y="414020"/>
                    <a:pt x="127000" y="313690"/>
                  </a:cubicBezTo>
                  <a:cubicBezTo>
                    <a:pt x="175260" y="212090"/>
                    <a:pt x="254000" y="43180"/>
                    <a:pt x="294640" y="12700"/>
                  </a:cubicBezTo>
                  <a:cubicBezTo>
                    <a:pt x="306070" y="2540"/>
                    <a:pt x="320040" y="0"/>
                    <a:pt x="326390" y="3810"/>
                  </a:cubicBezTo>
                  <a:cubicBezTo>
                    <a:pt x="334010" y="8890"/>
                    <a:pt x="336550" y="40640"/>
                    <a:pt x="336550" y="4064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992303" y="2828925"/>
            <a:ext cx="542925" cy="513397"/>
            <a:chOff x="0" y="0"/>
            <a:chExt cx="723900" cy="6845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6990"/>
              <a:ext cx="626110" cy="598170"/>
            </a:xfrm>
            <a:custGeom>
              <a:avLst/>
              <a:gdLst/>
              <a:ahLst/>
              <a:cxnLst/>
              <a:rect r="r" b="b" t="t" l="l"/>
              <a:pathLst>
                <a:path h="598170" w="626110">
                  <a:moveTo>
                    <a:pt x="241300" y="3810"/>
                  </a:moveTo>
                  <a:cubicBezTo>
                    <a:pt x="496570" y="247650"/>
                    <a:pt x="541020" y="300990"/>
                    <a:pt x="572770" y="345440"/>
                  </a:cubicBezTo>
                  <a:cubicBezTo>
                    <a:pt x="594360" y="377190"/>
                    <a:pt x="618490" y="406400"/>
                    <a:pt x="623570" y="431800"/>
                  </a:cubicBezTo>
                  <a:cubicBezTo>
                    <a:pt x="626110" y="449580"/>
                    <a:pt x="621030" y="466090"/>
                    <a:pt x="614680" y="478790"/>
                  </a:cubicBezTo>
                  <a:cubicBezTo>
                    <a:pt x="607060" y="491490"/>
                    <a:pt x="594360" y="502920"/>
                    <a:pt x="579120" y="510540"/>
                  </a:cubicBezTo>
                  <a:cubicBezTo>
                    <a:pt x="561340" y="519430"/>
                    <a:pt x="539750" y="521970"/>
                    <a:pt x="511810" y="527050"/>
                  </a:cubicBezTo>
                  <a:cubicBezTo>
                    <a:pt x="462280" y="534670"/>
                    <a:pt x="381000" y="532130"/>
                    <a:pt x="308610" y="541020"/>
                  </a:cubicBezTo>
                  <a:cubicBezTo>
                    <a:pt x="223520" y="551180"/>
                    <a:pt x="74930" y="598170"/>
                    <a:pt x="30480" y="586740"/>
                  </a:cubicBezTo>
                  <a:cubicBezTo>
                    <a:pt x="15240" y="582930"/>
                    <a:pt x="2540" y="572770"/>
                    <a:pt x="1270" y="565150"/>
                  </a:cubicBezTo>
                  <a:cubicBezTo>
                    <a:pt x="0" y="556260"/>
                    <a:pt x="16510" y="538480"/>
                    <a:pt x="25400" y="537210"/>
                  </a:cubicBezTo>
                  <a:cubicBezTo>
                    <a:pt x="31750" y="534670"/>
                    <a:pt x="43180" y="541020"/>
                    <a:pt x="46990" y="546100"/>
                  </a:cubicBezTo>
                  <a:cubicBezTo>
                    <a:pt x="50800" y="552450"/>
                    <a:pt x="53340" y="563880"/>
                    <a:pt x="50800" y="570230"/>
                  </a:cubicBezTo>
                  <a:cubicBezTo>
                    <a:pt x="48260" y="576580"/>
                    <a:pt x="40640" y="584200"/>
                    <a:pt x="33020" y="586740"/>
                  </a:cubicBezTo>
                  <a:cubicBezTo>
                    <a:pt x="26670" y="588010"/>
                    <a:pt x="15240" y="585470"/>
                    <a:pt x="10160" y="581660"/>
                  </a:cubicBezTo>
                  <a:cubicBezTo>
                    <a:pt x="5080" y="576580"/>
                    <a:pt x="0" y="566420"/>
                    <a:pt x="1270" y="558800"/>
                  </a:cubicBezTo>
                  <a:cubicBezTo>
                    <a:pt x="2540" y="551180"/>
                    <a:pt x="10160" y="543560"/>
                    <a:pt x="22860" y="537210"/>
                  </a:cubicBezTo>
                  <a:cubicBezTo>
                    <a:pt x="62230" y="515620"/>
                    <a:pt x="219710" y="500380"/>
                    <a:pt x="304800" y="490220"/>
                  </a:cubicBezTo>
                  <a:cubicBezTo>
                    <a:pt x="375920" y="481330"/>
                    <a:pt x="457200" y="481330"/>
                    <a:pt x="500380" y="476250"/>
                  </a:cubicBezTo>
                  <a:cubicBezTo>
                    <a:pt x="523240" y="473710"/>
                    <a:pt x="537210" y="474980"/>
                    <a:pt x="551180" y="468630"/>
                  </a:cubicBezTo>
                  <a:cubicBezTo>
                    <a:pt x="561340" y="463550"/>
                    <a:pt x="575310" y="457200"/>
                    <a:pt x="576580" y="445770"/>
                  </a:cubicBezTo>
                  <a:cubicBezTo>
                    <a:pt x="580390" y="410210"/>
                    <a:pt x="473710" y="299720"/>
                    <a:pt x="412750" y="232410"/>
                  </a:cubicBezTo>
                  <a:cubicBezTo>
                    <a:pt x="349250" y="163830"/>
                    <a:pt x="219710" y="80010"/>
                    <a:pt x="204470" y="39370"/>
                  </a:cubicBezTo>
                  <a:cubicBezTo>
                    <a:pt x="198120" y="25400"/>
                    <a:pt x="200660" y="11430"/>
                    <a:pt x="207010" y="5080"/>
                  </a:cubicBezTo>
                  <a:cubicBezTo>
                    <a:pt x="213360" y="0"/>
                    <a:pt x="241300" y="3810"/>
                    <a:pt x="241300" y="38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891588" y="2782252"/>
            <a:ext cx="610552" cy="484822"/>
            <a:chOff x="0" y="0"/>
            <a:chExt cx="814070" cy="6464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49530"/>
              <a:ext cx="720090" cy="552450"/>
            </a:xfrm>
            <a:custGeom>
              <a:avLst/>
              <a:gdLst/>
              <a:ahLst/>
              <a:cxnLst/>
              <a:rect r="r" b="b" t="t" l="l"/>
              <a:pathLst>
                <a:path h="552450" w="720090">
                  <a:moveTo>
                    <a:pt x="135890" y="118110"/>
                  </a:moveTo>
                  <a:cubicBezTo>
                    <a:pt x="82550" y="316230"/>
                    <a:pt x="123190" y="361950"/>
                    <a:pt x="147320" y="389890"/>
                  </a:cubicBezTo>
                  <a:cubicBezTo>
                    <a:pt x="166370" y="411480"/>
                    <a:pt x="181610" y="422910"/>
                    <a:pt x="205740" y="435610"/>
                  </a:cubicBezTo>
                  <a:cubicBezTo>
                    <a:pt x="237490" y="454660"/>
                    <a:pt x="284480" y="473710"/>
                    <a:pt x="326390" y="483870"/>
                  </a:cubicBezTo>
                  <a:cubicBezTo>
                    <a:pt x="370840" y="494030"/>
                    <a:pt x="421640" y="501650"/>
                    <a:pt x="464820" y="495300"/>
                  </a:cubicBezTo>
                  <a:cubicBezTo>
                    <a:pt x="504190" y="488950"/>
                    <a:pt x="547370" y="467360"/>
                    <a:pt x="575310" y="450850"/>
                  </a:cubicBezTo>
                  <a:cubicBezTo>
                    <a:pt x="594360" y="439420"/>
                    <a:pt x="605790" y="426720"/>
                    <a:pt x="617220" y="412750"/>
                  </a:cubicBezTo>
                  <a:cubicBezTo>
                    <a:pt x="629920" y="400050"/>
                    <a:pt x="638810" y="386080"/>
                    <a:pt x="646430" y="369570"/>
                  </a:cubicBezTo>
                  <a:cubicBezTo>
                    <a:pt x="655320" y="350520"/>
                    <a:pt x="660400" y="322580"/>
                    <a:pt x="662940" y="302260"/>
                  </a:cubicBezTo>
                  <a:cubicBezTo>
                    <a:pt x="665480" y="283210"/>
                    <a:pt x="666750" y="265430"/>
                    <a:pt x="662940" y="248920"/>
                  </a:cubicBezTo>
                  <a:cubicBezTo>
                    <a:pt x="660400" y="231140"/>
                    <a:pt x="654050" y="218440"/>
                    <a:pt x="642620" y="200660"/>
                  </a:cubicBezTo>
                  <a:cubicBezTo>
                    <a:pt x="624840" y="171450"/>
                    <a:pt x="590550" y="124460"/>
                    <a:pt x="557530" y="101600"/>
                  </a:cubicBezTo>
                  <a:cubicBezTo>
                    <a:pt x="525780" y="80010"/>
                    <a:pt x="486410" y="72390"/>
                    <a:pt x="452120" y="63500"/>
                  </a:cubicBezTo>
                  <a:cubicBezTo>
                    <a:pt x="419100" y="55880"/>
                    <a:pt x="388620" y="50800"/>
                    <a:pt x="355600" y="52070"/>
                  </a:cubicBezTo>
                  <a:cubicBezTo>
                    <a:pt x="322580" y="53340"/>
                    <a:pt x="294640" y="60960"/>
                    <a:pt x="256540" y="74930"/>
                  </a:cubicBezTo>
                  <a:cubicBezTo>
                    <a:pt x="194310" y="97790"/>
                    <a:pt x="66040" y="185420"/>
                    <a:pt x="30480" y="187960"/>
                  </a:cubicBezTo>
                  <a:cubicBezTo>
                    <a:pt x="19050" y="187960"/>
                    <a:pt x="12700" y="184150"/>
                    <a:pt x="7620" y="179070"/>
                  </a:cubicBezTo>
                  <a:cubicBezTo>
                    <a:pt x="2540" y="173990"/>
                    <a:pt x="0" y="162560"/>
                    <a:pt x="1270" y="156210"/>
                  </a:cubicBezTo>
                  <a:cubicBezTo>
                    <a:pt x="3810" y="148590"/>
                    <a:pt x="17780" y="138430"/>
                    <a:pt x="25400" y="137160"/>
                  </a:cubicBezTo>
                  <a:cubicBezTo>
                    <a:pt x="33020" y="135890"/>
                    <a:pt x="43180" y="142240"/>
                    <a:pt x="46990" y="147320"/>
                  </a:cubicBezTo>
                  <a:cubicBezTo>
                    <a:pt x="50800" y="153670"/>
                    <a:pt x="52070" y="165100"/>
                    <a:pt x="50800" y="171450"/>
                  </a:cubicBezTo>
                  <a:cubicBezTo>
                    <a:pt x="48260" y="177800"/>
                    <a:pt x="39370" y="185420"/>
                    <a:pt x="33020" y="186690"/>
                  </a:cubicBezTo>
                  <a:cubicBezTo>
                    <a:pt x="24130" y="187960"/>
                    <a:pt x="7620" y="181610"/>
                    <a:pt x="3810" y="175260"/>
                  </a:cubicBezTo>
                  <a:cubicBezTo>
                    <a:pt x="0" y="166370"/>
                    <a:pt x="5080" y="152400"/>
                    <a:pt x="15240" y="139700"/>
                  </a:cubicBezTo>
                  <a:cubicBezTo>
                    <a:pt x="43180" y="106680"/>
                    <a:pt x="180340" y="48260"/>
                    <a:pt x="245110" y="25400"/>
                  </a:cubicBezTo>
                  <a:cubicBezTo>
                    <a:pt x="289560" y="10160"/>
                    <a:pt x="323850" y="2540"/>
                    <a:pt x="361950" y="1270"/>
                  </a:cubicBezTo>
                  <a:cubicBezTo>
                    <a:pt x="397510" y="0"/>
                    <a:pt x="433070" y="6350"/>
                    <a:pt x="468630" y="16510"/>
                  </a:cubicBezTo>
                  <a:cubicBezTo>
                    <a:pt x="509270" y="26670"/>
                    <a:pt x="558800" y="43180"/>
                    <a:pt x="590550" y="63500"/>
                  </a:cubicBezTo>
                  <a:cubicBezTo>
                    <a:pt x="615950" y="80010"/>
                    <a:pt x="631190" y="95250"/>
                    <a:pt x="648970" y="119380"/>
                  </a:cubicBezTo>
                  <a:cubicBezTo>
                    <a:pt x="673100" y="152400"/>
                    <a:pt x="706120" y="210820"/>
                    <a:pt x="713740" y="247650"/>
                  </a:cubicBezTo>
                  <a:cubicBezTo>
                    <a:pt x="720090" y="273050"/>
                    <a:pt x="716280" y="290830"/>
                    <a:pt x="712470" y="314960"/>
                  </a:cubicBezTo>
                  <a:cubicBezTo>
                    <a:pt x="708660" y="340360"/>
                    <a:pt x="703580" y="370840"/>
                    <a:pt x="688340" y="397510"/>
                  </a:cubicBezTo>
                  <a:cubicBezTo>
                    <a:pt x="669290" y="430530"/>
                    <a:pt x="635000" y="471170"/>
                    <a:pt x="599440" y="495300"/>
                  </a:cubicBezTo>
                  <a:cubicBezTo>
                    <a:pt x="561340" y="520700"/>
                    <a:pt x="511810" y="539750"/>
                    <a:pt x="464820" y="546100"/>
                  </a:cubicBezTo>
                  <a:cubicBezTo>
                    <a:pt x="416560" y="552450"/>
                    <a:pt x="359410" y="543560"/>
                    <a:pt x="311150" y="532130"/>
                  </a:cubicBezTo>
                  <a:cubicBezTo>
                    <a:pt x="262890" y="520700"/>
                    <a:pt x="215900" y="502920"/>
                    <a:pt x="175260" y="476250"/>
                  </a:cubicBezTo>
                  <a:cubicBezTo>
                    <a:pt x="132080" y="448310"/>
                    <a:pt x="87630" y="402590"/>
                    <a:pt x="63500" y="363220"/>
                  </a:cubicBezTo>
                  <a:cubicBezTo>
                    <a:pt x="43180" y="332740"/>
                    <a:pt x="31750" y="297180"/>
                    <a:pt x="29210" y="269240"/>
                  </a:cubicBezTo>
                  <a:cubicBezTo>
                    <a:pt x="27940" y="247650"/>
                    <a:pt x="33020" y="233680"/>
                    <a:pt x="39370" y="210820"/>
                  </a:cubicBezTo>
                  <a:cubicBezTo>
                    <a:pt x="50800" y="177800"/>
                    <a:pt x="73660" y="105410"/>
                    <a:pt x="93980" y="90170"/>
                  </a:cubicBezTo>
                  <a:cubicBezTo>
                    <a:pt x="104140" y="82550"/>
                    <a:pt x="120650" y="81280"/>
                    <a:pt x="128270" y="86360"/>
                  </a:cubicBezTo>
                  <a:cubicBezTo>
                    <a:pt x="134620" y="90170"/>
                    <a:pt x="135890" y="118110"/>
                    <a:pt x="135890" y="11811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0884218" y="2813685"/>
            <a:ext cx="233362" cy="441007"/>
            <a:chOff x="0" y="0"/>
            <a:chExt cx="311150" cy="5880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3180" y="46990"/>
              <a:ext cx="215900" cy="491490"/>
            </a:xfrm>
            <a:custGeom>
              <a:avLst/>
              <a:gdLst/>
              <a:ahLst/>
              <a:cxnLst/>
              <a:rect r="r" b="b" t="t" l="l"/>
              <a:pathLst>
                <a:path h="491490" w="215900">
                  <a:moveTo>
                    <a:pt x="215900" y="35560"/>
                  </a:moveTo>
                  <a:cubicBezTo>
                    <a:pt x="41910" y="490220"/>
                    <a:pt x="30480" y="491490"/>
                    <a:pt x="22860" y="488950"/>
                  </a:cubicBezTo>
                  <a:cubicBezTo>
                    <a:pt x="15240" y="485140"/>
                    <a:pt x="6350" y="469900"/>
                    <a:pt x="7620" y="462280"/>
                  </a:cubicBezTo>
                  <a:cubicBezTo>
                    <a:pt x="8890" y="453390"/>
                    <a:pt x="27940" y="438150"/>
                    <a:pt x="36830" y="439420"/>
                  </a:cubicBezTo>
                  <a:cubicBezTo>
                    <a:pt x="44450" y="440690"/>
                    <a:pt x="59690" y="461010"/>
                    <a:pt x="57150" y="469900"/>
                  </a:cubicBezTo>
                  <a:cubicBezTo>
                    <a:pt x="55880" y="478790"/>
                    <a:pt x="34290" y="490220"/>
                    <a:pt x="25400" y="488950"/>
                  </a:cubicBezTo>
                  <a:cubicBezTo>
                    <a:pt x="17780" y="487680"/>
                    <a:pt x="8890" y="478790"/>
                    <a:pt x="7620" y="464820"/>
                  </a:cubicBezTo>
                  <a:cubicBezTo>
                    <a:pt x="0" y="425450"/>
                    <a:pt x="67310" y="281940"/>
                    <a:pt x="96520" y="200660"/>
                  </a:cubicBezTo>
                  <a:cubicBezTo>
                    <a:pt x="121920" y="132080"/>
                    <a:pt x="144780" y="34290"/>
                    <a:pt x="170180" y="11430"/>
                  </a:cubicBezTo>
                  <a:cubicBezTo>
                    <a:pt x="181610" y="2540"/>
                    <a:pt x="195580" y="0"/>
                    <a:pt x="203200" y="3810"/>
                  </a:cubicBezTo>
                  <a:cubicBezTo>
                    <a:pt x="210820" y="7620"/>
                    <a:pt x="215900" y="35560"/>
                    <a:pt x="215900" y="3556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983278" y="2788920"/>
            <a:ext cx="478155" cy="501968"/>
            <a:chOff x="0" y="0"/>
            <a:chExt cx="637540" cy="6692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59690"/>
              <a:ext cx="541020" cy="580390"/>
            </a:xfrm>
            <a:custGeom>
              <a:avLst/>
              <a:gdLst/>
              <a:ahLst/>
              <a:cxnLst/>
              <a:rect r="r" b="b" t="t" l="l"/>
              <a:pathLst>
                <a:path h="580390" w="541020">
                  <a:moveTo>
                    <a:pt x="73660" y="0"/>
                  </a:moveTo>
                  <a:cubicBezTo>
                    <a:pt x="172720" y="1270"/>
                    <a:pt x="187960" y="30480"/>
                    <a:pt x="214630" y="63500"/>
                  </a:cubicBezTo>
                  <a:cubicBezTo>
                    <a:pt x="260350" y="119380"/>
                    <a:pt x="328930" y="234950"/>
                    <a:pt x="386080" y="307340"/>
                  </a:cubicBezTo>
                  <a:cubicBezTo>
                    <a:pt x="435610" y="370840"/>
                    <a:pt x="518160" y="438150"/>
                    <a:pt x="534670" y="476250"/>
                  </a:cubicBezTo>
                  <a:cubicBezTo>
                    <a:pt x="541020" y="492760"/>
                    <a:pt x="539750" y="504190"/>
                    <a:pt x="537210" y="515620"/>
                  </a:cubicBezTo>
                  <a:cubicBezTo>
                    <a:pt x="533400" y="525780"/>
                    <a:pt x="528320" y="534670"/>
                    <a:pt x="516890" y="541020"/>
                  </a:cubicBezTo>
                  <a:cubicBezTo>
                    <a:pt x="497840" y="552450"/>
                    <a:pt x="461010" y="553720"/>
                    <a:pt x="416560" y="556260"/>
                  </a:cubicBezTo>
                  <a:cubicBezTo>
                    <a:pt x="328930" y="563880"/>
                    <a:pt x="78740" y="580390"/>
                    <a:pt x="26670" y="558800"/>
                  </a:cubicBezTo>
                  <a:cubicBezTo>
                    <a:pt x="11430" y="552450"/>
                    <a:pt x="1270" y="541020"/>
                    <a:pt x="1270" y="532130"/>
                  </a:cubicBezTo>
                  <a:cubicBezTo>
                    <a:pt x="2540" y="523240"/>
                    <a:pt x="20320" y="509270"/>
                    <a:pt x="29210" y="508000"/>
                  </a:cubicBezTo>
                  <a:cubicBezTo>
                    <a:pt x="36830" y="508000"/>
                    <a:pt x="45720" y="515620"/>
                    <a:pt x="49530" y="521970"/>
                  </a:cubicBezTo>
                  <a:cubicBezTo>
                    <a:pt x="52070" y="528320"/>
                    <a:pt x="52070" y="539750"/>
                    <a:pt x="49530" y="544830"/>
                  </a:cubicBezTo>
                  <a:cubicBezTo>
                    <a:pt x="45720" y="551180"/>
                    <a:pt x="36830" y="557530"/>
                    <a:pt x="29210" y="558800"/>
                  </a:cubicBezTo>
                  <a:cubicBezTo>
                    <a:pt x="22860" y="560070"/>
                    <a:pt x="12700" y="554990"/>
                    <a:pt x="7620" y="549910"/>
                  </a:cubicBezTo>
                  <a:cubicBezTo>
                    <a:pt x="2540" y="544830"/>
                    <a:pt x="0" y="533400"/>
                    <a:pt x="2540" y="527050"/>
                  </a:cubicBezTo>
                  <a:cubicBezTo>
                    <a:pt x="5080" y="519430"/>
                    <a:pt x="12700" y="513080"/>
                    <a:pt x="26670" y="508000"/>
                  </a:cubicBezTo>
                  <a:cubicBezTo>
                    <a:pt x="77470" y="490220"/>
                    <a:pt x="339090" y="516890"/>
                    <a:pt x="414020" y="505460"/>
                  </a:cubicBezTo>
                  <a:cubicBezTo>
                    <a:pt x="445770" y="501650"/>
                    <a:pt x="476250" y="502920"/>
                    <a:pt x="481330" y="487680"/>
                  </a:cubicBezTo>
                  <a:cubicBezTo>
                    <a:pt x="487680" y="462280"/>
                    <a:pt x="393700" y="397510"/>
                    <a:pt x="344170" y="336550"/>
                  </a:cubicBezTo>
                  <a:cubicBezTo>
                    <a:pt x="278130" y="254000"/>
                    <a:pt x="166370" y="46990"/>
                    <a:pt x="121920" y="34290"/>
                  </a:cubicBezTo>
                  <a:cubicBezTo>
                    <a:pt x="107950" y="30480"/>
                    <a:pt x="97790" y="48260"/>
                    <a:pt x="87630" y="48260"/>
                  </a:cubicBezTo>
                  <a:cubicBezTo>
                    <a:pt x="80010" y="48260"/>
                    <a:pt x="69850" y="45720"/>
                    <a:pt x="64770" y="40640"/>
                  </a:cubicBezTo>
                  <a:cubicBezTo>
                    <a:pt x="60960" y="35560"/>
                    <a:pt x="57150" y="24130"/>
                    <a:pt x="58420" y="17780"/>
                  </a:cubicBezTo>
                  <a:cubicBezTo>
                    <a:pt x="59690" y="11430"/>
                    <a:pt x="73660" y="0"/>
                    <a:pt x="73660" y="0"/>
                  </a:cubicBezTo>
                </a:path>
              </a:pathLst>
            </a:custGeom>
            <a:solidFill>
              <a:srgbClr val="FF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6" id="6" descr="A screenshot of a computer program  Description automatically generated"/>
          <p:cNvSpPr/>
          <p:nvPr/>
        </p:nvSpPr>
        <p:spPr>
          <a:xfrm flipH="false" flipV="false" rot="0">
            <a:off x="842210" y="0"/>
            <a:ext cx="16603579" cy="10287000"/>
          </a:xfrm>
          <a:custGeom>
            <a:avLst/>
            <a:gdLst/>
            <a:ahLst/>
            <a:cxnLst/>
            <a:rect r="r" b="b" t="t" l="l"/>
            <a:pathLst>
              <a:path h="10287000" w="16603579">
                <a:moveTo>
                  <a:pt x="0" y="0"/>
                </a:moveTo>
                <a:lnTo>
                  <a:pt x="16603579" y="0"/>
                </a:lnTo>
                <a:lnTo>
                  <a:pt x="16603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60177" y="10249852"/>
            <a:ext cx="126683" cy="120015"/>
            <a:chOff x="0" y="0"/>
            <a:chExt cx="168910" cy="160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8260"/>
              <a:ext cx="68580" cy="59690"/>
            </a:xfrm>
            <a:custGeom>
              <a:avLst/>
              <a:gdLst/>
              <a:ahLst/>
              <a:cxnLst/>
              <a:rect r="r" b="b" t="t" l="l"/>
              <a:pathLst>
                <a:path h="59690" w="68580">
                  <a:moveTo>
                    <a:pt x="16510" y="48260"/>
                  </a:moveTo>
                  <a:cubicBezTo>
                    <a:pt x="1270" y="13970"/>
                    <a:pt x="8890" y="5080"/>
                    <a:pt x="15240" y="2540"/>
                  </a:cubicBezTo>
                  <a:cubicBezTo>
                    <a:pt x="21590" y="0"/>
                    <a:pt x="33020" y="0"/>
                    <a:pt x="39370" y="3810"/>
                  </a:cubicBezTo>
                  <a:cubicBezTo>
                    <a:pt x="45720" y="6350"/>
                    <a:pt x="50800" y="16510"/>
                    <a:pt x="52070" y="24130"/>
                  </a:cubicBezTo>
                  <a:cubicBezTo>
                    <a:pt x="52070" y="30480"/>
                    <a:pt x="46990" y="40640"/>
                    <a:pt x="41910" y="45720"/>
                  </a:cubicBezTo>
                  <a:cubicBezTo>
                    <a:pt x="36830" y="49530"/>
                    <a:pt x="25400" y="52070"/>
                    <a:pt x="19050" y="49530"/>
                  </a:cubicBezTo>
                  <a:cubicBezTo>
                    <a:pt x="11430" y="46990"/>
                    <a:pt x="3810" y="39370"/>
                    <a:pt x="2540" y="33020"/>
                  </a:cubicBezTo>
                  <a:cubicBezTo>
                    <a:pt x="0" y="25400"/>
                    <a:pt x="1270" y="13970"/>
                    <a:pt x="6350" y="8890"/>
                  </a:cubicBezTo>
                  <a:cubicBezTo>
                    <a:pt x="13970" y="2540"/>
                    <a:pt x="40640" y="0"/>
                    <a:pt x="50800" y="5080"/>
                  </a:cubicBezTo>
                  <a:cubicBezTo>
                    <a:pt x="59690" y="8890"/>
                    <a:pt x="68580" y="22860"/>
                    <a:pt x="67310" y="31750"/>
                  </a:cubicBezTo>
                  <a:cubicBezTo>
                    <a:pt x="66040" y="41910"/>
                    <a:pt x="40640" y="59690"/>
                    <a:pt x="40640" y="59690"/>
                  </a:cubicBezTo>
                </a:path>
              </a:pathLst>
            </a:custGeom>
            <a:solidFill>
              <a:srgbClr val="FF8AA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DAGVheqpcA8</dc:identifier>
  <dcterms:modified xsi:type="dcterms:W3CDTF">2011-08-01T06:04:30Z</dcterms:modified>
  <cp:revision>1</cp:revision>
  <dc:title>ChessBot Project Presentation</dc:title>
</cp:coreProperties>
</file>